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5" r:id="rId1"/>
  </p:sldMasterIdLst>
  <p:notesMasterIdLst>
    <p:notesMasterId r:id="rId14"/>
  </p:notesMasterIdLst>
  <p:sldIdLst>
    <p:sldId id="262" r:id="rId2"/>
    <p:sldId id="263" r:id="rId3"/>
    <p:sldId id="264" r:id="rId4"/>
    <p:sldId id="265" r:id="rId5"/>
    <p:sldId id="342" r:id="rId6"/>
    <p:sldId id="344" r:id="rId7"/>
    <p:sldId id="349" r:id="rId8"/>
    <p:sldId id="345" r:id="rId9"/>
    <p:sldId id="348" r:id="rId10"/>
    <p:sldId id="350" r:id="rId11"/>
    <p:sldId id="351"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PT Sans" panose="020B0503020203020204" pitchFamily="34" charset="77"/>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nna Rai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79356"/>
  </p:normalViewPr>
  <p:slideViewPr>
    <p:cSldViewPr snapToGrid="0">
      <p:cViewPr varScale="1">
        <p:scale>
          <a:sx n="86" d="100"/>
          <a:sy n="86" d="100"/>
        </p:scale>
        <p:origin x="1352" y="184"/>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19E9D-23DA-4ADF-A88B-676C6A51296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1DEB599-F35E-465D-98BA-36F8A2C56FA3}">
      <dgm:prSet/>
      <dgm:spPr/>
      <dgm:t>
        <a:bodyPr/>
        <a:lstStyle/>
        <a:p>
          <a:pPr>
            <a:lnSpc>
              <a:spcPct val="100000"/>
            </a:lnSpc>
            <a:defRPr cap="all"/>
          </a:pPr>
          <a:r>
            <a:rPr lang="en-US"/>
            <a:t>Website </a:t>
          </a:r>
        </a:p>
      </dgm:t>
    </dgm:pt>
    <dgm:pt modelId="{6ED5ACAF-C279-4A43-AC26-5DE71861DC01}" type="parTrans" cxnId="{BB798C99-1B9E-42F9-91B5-6EFCF88F2955}">
      <dgm:prSet/>
      <dgm:spPr/>
      <dgm:t>
        <a:bodyPr/>
        <a:lstStyle/>
        <a:p>
          <a:endParaRPr lang="en-US"/>
        </a:p>
      </dgm:t>
    </dgm:pt>
    <dgm:pt modelId="{039A27E9-2AC2-4595-BDBF-AC9038A64320}" type="sibTrans" cxnId="{BB798C99-1B9E-42F9-91B5-6EFCF88F2955}">
      <dgm:prSet/>
      <dgm:spPr/>
      <dgm:t>
        <a:bodyPr/>
        <a:lstStyle/>
        <a:p>
          <a:endParaRPr lang="en-US"/>
        </a:p>
      </dgm:t>
    </dgm:pt>
    <dgm:pt modelId="{AE6AFE00-90AB-4B53-A3DA-5F8D865E8E8D}">
      <dgm:prSet/>
      <dgm:spPr/>
      <dgm:t>
        <a:bodyPr/>
        <a:lstStyle/>
        <a:p>
          <a:pPr>
            <a:lnSpc>
              <a:spcPct val="100000"/>
            </a:lnSpc>
            <a:defRPr cap="all"/>
          </a:pPr>
          <a:r>
            <a:rPr lang="en-US" dirty="0"/>
            <a:t>Webinars</a:t>
          </a:r>
        </a:p>
      </dgm:t>
    </dgm:pt>
    <dgm:pt modelId="{932F2EF8-D746-4FB7-8D50-E23E9376EA10}" type="parTrans" cxnId="{50039BB9-BEA5-42C3-97DE-992CFC42120A}">
      <dgm:prSet/>
      <dgm:spPr/>
      <dgm:t>
        <a:bodyPr/>
        <a:lstStyle/>
        <a:p>
          <a:endParaRPr lang="en-US"/>
        </a:p>
      </dgm:t>
    </dgm:pt>
    <dgm:pt modelId="{4954A284-E4D3-400E-90D6-F3C330230EF7}" type="sibTrans" cxnId="{50039BB9-BEA5-42C3-97DE-992CFC42120A}">
      <dgm:prSet/>
      <dgm:spPr/>
      <dgm:t>
        <a:bodyPr/>
        <a:lstStyle/>
        <a:p>
          <a:endParaRPr lang="en-US"/>
        </a:p>
      </dgm:t>
    </dgm:pt>
    <dgm:pt modelId="{014C1D21-0492-4CEF-8639-A2546F01E8B7}">
      <dgm:prSet/>
      <dgm:spPr/>
      <dgm:t>
        <a:bodyPr/>
        <a:lstStyle/>
        <a:p>
          <a:pPr>
            <a:lnSpc>
              <a:spcPct val="100000"/>
            </a:lnSpc>
            <a:defRPr cap="all"/>
          </a:pPr>
          <a:r>
            <a:rPr lang="en-US" dirty="0"/>
            <a:t>Leadership Trainings</a:t>
          </a:r>
        </a:p>
      </dgm:t>
    </dgm:pt>
    <dgm:pt modelId="{13B4B4F6-208C-4766-AB8E-EE5E39F4741E}" type="parTrans" cxnId="{EFD5E0CB-0435-43A6-9614-2863E2F8B241}">
      <dgm:prSet/>
      <dgm:spPr/>
      <dgm:t>
        <a:bodyPr/>
        <a:lstStyle/>
        <a:p>
          <a:endParaRPr lang="en-US"/>
        </a:p>
      </dgm:t>
    </dgm:pt>
    <dgm:pt modelId="{0F257BC1-B386-44C1-8584-A35B742769F5}" type="sibTrans" cxnId="{EFD5E0CB-0435-43A6-9614-2863E2F8B241}">
      <dgm:prSet/>
      <dgm:spPr/>
      <dgm:t>
        <a:bodyPr/>
        <a:lstStyle/>
        <a:p>
          <a:endParaRPr lang="en-US"/>
        </a:p>
      </dgm:t>
    </dgm:pt>
    <dgm:pt modelId="{27AAB7AB-6B6E-4045-A936-360BEE43ECB9}">
      <dgm:prSet/>
      <dgm:spPr/>
      <dgm:t>
        <a:bodyPr/>
        <a:lstStyle/>
        <a:p>
          <a:pPr>
            <a:lnSpc>
              <a:spcPct val="100000"/>
            </a:lnSpc>
            <a:defRPr cap="all"/>
          </a:pPr>
          <a:r>
            <a:rPr lang="en-US" dirty="0"/>
            <a:t>Podcast</a:t>
          </a:r>
        </a:p>
      </dgm:t>
    </dgm:pt>
    <dgm:pt modelId="{5ABFE247-DC0E-EF41-BAC2-D6D0A99A7CDF}" type="parTrans" cxnId="{AF4B908D-5667-C244-8F0A-46A60F7051EE}">
      <dgm:prSet/>
      <dgm:spPr/>
      <dgm:t>
        <a:bodyPr/>
        <a:lstStyle/>
        <a:p>
          <a:endParaRPr lang="en-US"/>
        </a:p>
      </dgm:t>
    </dgm:pt>
    <dgm:pt modelId="{9FB991C7-6CCA-8D47-BEC0-0A54DF9A934B}" type="sibTrans" cxnId="{AF4B908D-5667-C244-8F0A-46A60F7051EE}">
      <dgm:prSet/>
      <dgm:spPr/>
      <dgm:t>
        <a:bodyPr/>
        <a:lstStyle/>
        <a:p>
          <a:endParaRPr lang="en-US"/>
        </a:p>
      </dgm:t>
    </dgm:pt>
    <dgm:pt modelId="{ACFF567A-8306-CA47-973B-7DD544F6B49A}">
      <dgm:prSet/>
      <dgm:spPr/>
      <dgm:t>
        <a:bodyPr/>
        <a:lstStyle/>
        <a:p>
          <a:pPr>
            <a:lnSpc>
              <a:spcPct val="100000"/>
            </a:lnSpc>
            <a:defRPr cap="all"/>
          </a:pPr>
          <a:r>
            <a:rPr lang="en-US" dirty="0"/>
            <a:t>Peer Learning</a:t>
          </a:r>
        </a:p>
      </dgm:t>
    </dgm:pt>
    <dgm:pt modelId="{FC440E8D-527F-824E-9C16-F860BF919211}" type="parTrans" cxnId="{068EF965-62BD-F742-B43E-F940E058331E}">
      <dgm:prSet/>
      <dgm:spPr/>
      <dgm:t>
        <a:bodyPr/>
        <a:lstStyle/>
        <a:p>
          <a:endParaRPr lang="en-US"/>
        </a:p>
      </dgm:t>
    </dgm:pt>
    <dgm:pt modelId="{D28DD0ED-E423-2748-AE4C-669672B37CF4}" type="sibTrans" cxnId="{068EF965-62BD-F742-B43E-F940E058331E}">
      <dgm:prSet/>
      <dgm:spPr/>
      <dgm:t>
        <a:bodyPr/>
        <a:lstStyle/>
        <a:p>
          <a:endParaRPr lang="en-US"/>
        </a:p>
      </dgm:t>
    </dgm:pt>
    <dgm:pt modelId="{08C1F4BB-8EFC-43A8-B045-4E82D68B0F0C}" type="pres">
      <dgm:prSet presAssocID="{E8719E9D-23DA-4ADF-A88B-676C6A51296E}" presName="root" presStyleCnt="0">
        <dgm:presLayoutVars>
          <dgm:dir/>
          <dgm:resizeHandles val="exact"/>
        </dgm:presLayoutVars>
      </dgm:prSet>
      <dgm:spPr/>
    </dgm:pt>
    <dgm:pt modelId="{C3F499A2-BC17-4C78-9B98-F67483999E26}" type="pres">
      <dgm:prSet presAssocID="{91DEB599-F35E-465D-98BA-36F8A2C56FA3}" presName="compNode" presStyleCnt="0"/>
      <dgm:spPr/>
    </dgm:pt>
    <dgm:pt modelId="{DD99612C-4848-4B28-B5F7-9F33B8431F29}" type="pres">
      <dgm:prSet presAssocID="{91DEB599-F35E-465D-98BA-36F8A2C56FA3}" presName="iconBgRect" presStyleLbl="bgShp" presStyleIdx="0" presStyleCnt="5"/>
      <dgm:spPr/>
    </dgm:pt>
    <dgm:pt modelId="{95BC1D1D-2C20-465A-B5D8-21F3E6FF0571}" type="pres">
      <dgm:prSet presAssocID="{91DEB599-F35E-465D-98BA-36F8A2C56FA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306164F6-A110-44EF-A2EA-F173BECFFA03}" type="pres">
      <dgm:prSet presAssocID="{91DEB599-F35E-465D-98BA-36F8A2C56FA3}" presName="spaceRect" presStyleCnt="0"/>
      <dgm:spPr/>
    </dgm:pt>
    <dgm:pt modelId="{2E682DDA-1FC2-4431-8E72-1B7E14E30E66}" type="pres">
      <dgm:prSet presAssocID="{91DEB599-F35E-465D-98BA-36F8A2C56FA3}" presName="textRect" presStyleLbl="revTx" presStyleIdx="0" presStyleCnt="5">
        <dgm:presLayoutVars>
          <dgm:chMax val="1"/>
          <dgm:chPref val="1"/>
        </dgm:presLayoutVars>
      </dgm:prSet>
      <dgm:spPr/>
    </dgm:pt>
    <dgm:pt modelId="{F0AEAA80-92C2-4261-B9F7-43D379849FDD}" type="pres">
      <dgm:prSet presAssocID="{039A27E9-2AC2-4595-BDBF-AC9038A64320}" presName="sibTrans" presStyleCnt="0"/>
      <dgm:spPr/>
    </dgm:pt>
    <dgm:pt modelId="{6D3D2475-08E8-824B-8BA7-6478711F03A5}" type="pres">
      <dgm:prSet presAssocID="{27AAB7AB-6B6E-4045-A936-360BEE43ECB9}" presName="compNode" presStyleCnt="0"/>
      <dgm:spPr/>
    </dgm:pt>
    <dgm:pt modelId="{366CA2CB-1949-4F46-B4AD-36E42EC274C3}" type="pres">
      <dgm:prSet presAssocID="{27AAB7AB-6B6E-4045-A936-360BEE43ECB9}" presName="iconBgRect" presStyleLbl="bgShp" presStyleIdx="1" presStyleCnt="5"/>
      <dgm:spPr/>
    </dgm:pt>
    <dgm:pt modelId="{00C04930-7EC2-2240-A42B-90583BA31BE4}" type="pres">
      <dgm:prSet presAssocID="{27AAB7AB-6B6E-4045-A936-360BEE43ECB9}" presName="iconRect" presStyleLbl="node1" presStyleIdx="1" presStyleCnt="5" custFlipVert="1" custFlipHor="1" custScaleX="15581" custScaleY="11276" custLinFactX="300000" custLinFactY="-137680" custLinFactNeighborX="365238" custLinFactNeighborY="-200000"/>
      <dgm:spPr/>
    </dgm:pt>
    <dgm:pt modelId="{D142DA85-3227-A843-85EA-EEE15A74FFD0}" type="pres">
      <dgm:prSet presAssocID="{27AAB7AB-6B6E-4045-A936-360BEE43ECB9}" presName="spaceRect" presStyleCnt="0"/>
      <dgm:spPr/>
    </dgm:pt>
    <dgm:pt modelId="{E5FB65F9-A758-4F4F-B593-36EB0B540D55}" type="pres">
      <dgm:prSet presAssocID="{27AAB7AB-6B6E-4045-A936-360BEE43ECB9}" presName="textRect" presStyleLbl="revTx" presStyleIdx="1" presStyleCnt="5">
        <dgm:presLayoutVars>
          <dgm:chMax val="1"/>
          <dgm:chPref val="1"/>
        </dgm:presLayoutVars>
      </dgm:prSet>
      <dgm:spPr/>
    </dgm:pt>
    <dgm:pt modelId="{99BA42E7-7457-9E40-A872-0140913BDEE1}" type="pres">
      <dgm:prSet presAssocID="{9FB991C7-6CCA-8D47-BEC0-0A54DF9A934B}" presName="sibTrans" presStyleCnt="0"/>
      <dgm:spPr/>
    </dgm:pt>
    <dgm:pt modelId="{A5604EF7-3CE2-F946-BC9D-A753263F6115}" type="pres">
      <dgm:prSet presAssocID="{ACFF567A-8306-CA47-973B-7DD544F6B49A}" presName="compNode" presStyleCnt="0"/>
      <dgm:spPr/>
    </dgm:pt>
    <dgm:pt modelId="{176AEB53-54F6-2D44-9CAC-ECFB88412E9B}" type="pres">
      <dgm:prSet presAssocID="{ACFF567A-8306-CA47-973B-7DD544F6B49A}" presName="iconBgRect" presStyleLbl="bgShp" presStyleIdx="2" presStyleCnt="5"/>
      <dgm:spPr/>
    </dgm:pt>
    <dgm:pt modelId="{E981B288-B9FE-C042-9245-91AE0A07B097}" type="pres">
      <dgm:prSet presAssocID="{ACFF567A-8306-CA47-973B-7DD544F6B49A}" presName="iconRect" presStyleLbl="node1" presStyleIdx="2" presStyleCnt="5" custFlipVert="1" custFlipHor="1" custScaleX="7257" custScaleY="7257" custLinFactX="253962" custLinFactY="-29126" custLinFactNeighborX="300000" custLinFactNeighborY="-100000"/>
      <dgm:spPr/>
    </dgm:pt>
    <dgm:pt modelId="{2758B573-46FA-EB46-8374-15CEAB79E711}" type="pres">
      <dgm:prSet presAssocID="{ACFF567A-8306-CA47-973B-7DD544F6B49A}" presName="spaceRect" presStyleCnt="0"/>
      <dgm:spPr/>
    </dgm:pt>
    <dgm:pt modelId="{F32D2D93-FFEB-F342-A972-441980DF8522}" type="pres">
      <dgm:prSet presAssocID="{ACFF567A-8306-CA47-973B-7DD544F6B49A}" presName="textRect" presStyleLbl="revTx" presStyleIdx="2" presStyleCnt="5">
        <dgm:presLayoutVars>
          <dgm:chMax val="1"/>
          <dgm:chPref val="1"/>
        </dgm:presLayoutVars>
      </dgm:prSet>
      <dgm:spPr/>
    </dgm:pt>
    <dgm:pt modelId="{A389C1CE-D2E6-8147-AB1C-0CB880DAF381}" type="pres">
      <dgm:prSet presAssocID="{D28DD0ED-E423-2748-AE4C-669672B37CF4}" presName="sibTrans" presStyleCnt="0"/>
      <dgm:spPr/>
    </dgm:pt>
    <dgm:pt modelId="{1975945F-0944-4162-A2C3-0781D346D793}" type="pres">
      <dgm:prSet presAssocID="{AE6AFE00-90AB-4B53-A3DA-5F8D865E8E8D}" presName="compNode" presStyleCnt="0"/>
      <dgm:spPr/>
    </dgm:pt>
    <dgm:pt modelId="{0719D0FA-839B-4FE8-9E23-2590FEF81050}" type="pres">
      <dgm:prSet presAssocID="{AE6AFE00-90AB-4B53-A3DA-5F8D865E8E8D}" presName="iconBgRect" presStyleLbl="bgShp" presStyleIdx="3" presStyleCnt="5"/>
      <dgm:spPr/>
    </dgm:pt>
    <dgm:pt modelId="{4FB87FBE-1145-40EA-B292-080D8611D5D2}" type="pres">
      <dgm:prSet presAssocID="{AE6AFE00-90AB-4B53-A3DA-5F8D865E8E8D}" presName="iconRect" presStyleLbl="node1" presStyleIdx="3"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DD9A53E8-47C0-4FBD-B586-0A8B8E1EA5FC}" type="pres">
      <dgm:prSet presAssocID="{AE6AFE00-90AB-4B53-A3DA-5F8D865E8E8D}" presName="spaceRect" presStyleCnt="0"/>
      <dgm:spPr/>
    </dgm:pt>
    <dgm:pt modelId="{9AF9AC55-16B5-4F95-8296-B69FB921E1EE}" type="pres">
      <dgm:prSet presAssocID="{AE6AFE00-90AB-4B53-A3DA-5F8D865E8E8D}" presName="textRect" presStyleLbl="revTx" presStyleIdx="3" presStyleCnt="5">
        <dgm:presLayoutVars>
          <dgm:chMax val="1"/>
          <dgm:chPref val="1"/>
        </dgm:presLayoutVars>
      </dgm:prSet>
      <dgm:spPr/>
    </dgm:pt>
    <dgm:pt modelId="{F307B391-EF1B-42D0-9E08-F9EC94F694BE}" type="pres">
      <dgm:prSet presAssocID="{4954A284-E4D3-400E-90D6-F3C330230EF7}" presName="sibTrans" presStyleCnt="0"/>
      <dgm:spPr/>
    </dgm:pt>
    <dgm:pt modelId="{3DF84BBF-7E5E-45F0-AF17-607ED4F54466}" type="pres">
      <dgm:prSet presAssocID="{014C1D21-0492-4CEF-8639-A2546F01E8B7}" presName="compNode" presStyleCnt="0"/>
      <dgm:spPr/>
    </dgm:pt>
    <dgm:pt modelId="{D62E5991-5DA9-425C-ABDD-71791D394D05}" type="pres">
      <dgm:prSet presAssocID="{014C1D21-0492-4CEF-8639-A2546F01E8B7}" presName="iconBgRect" presStyleLbl="bgShp" presStyleIdx="4" presStyleCnt="5"/>
      <dgm:spPr/>
    </dgm:pt>
    <dgm:pt modelId="{1EF05532-2DB8-46D5-AA4F-5D59A133074F}" type="pres">
      <dgm:prSet presAssocID="{014C1D21-0492-4CEF-8639-A2546F01E8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3B5D916-978C-4143-ABEB-DACF21898003}" type="pres">
      <dgm:prSet presAssocID="{014C1D21-0492-4CEF-8639-A2546F01E8B7}" presName="spaceRect" presStyleCnt="0"/>
      <dgm:spPr/>
    </dgm:pt>
    <dgm:pt modelId="{94A6B23D-AD36-4F1B-A396-C774758D33F5}" type="pres">
      <dgm:prSet presAssocID="{014C1D21-0492-4CEF-8639-A2546F01E8B7}" presName="textRect" presStyleLbl="revTx" presStyleIdx="4" presStyleCnt="5">
        <dgm:presLayoutVars>
          <dgm:chMax val="1"/>
          <dgm:chPref val="1"/>
        </dgm:presLayoutVars>
      </dgm:prSet>
      <dgm:spPr/>
    </dgm:pt>
  </dgm:ptLst>
  <dgm:cxnLst>
    <dgm:cxn modelId="{0B187407-F61F-D343-8CCB-823B805DF045}" type="presOf" srcId="{ACFF567A-8306-CA47-973B-7DD544F6B49A}" destId="{F32D2D93-FFEB-F342-A972-441980DF8522}" srcOrd="0" destOrd="0" presId="urn:microsoft.com/office/officeart/2018/5/layout/IconCircleLabelList"/>
    <dgm:cxn modelId="{7FD1EE1C-58DC-4071-8219-6EBFEB28A162}" type="presOf" srcId="{91DEB599-F35E-465D-98BA-36F8A2C56FA3}" destId="{2E682DDA-1FC2-4431-8E72-1B7E14E30E66}" srcOrd="0" destOrd="0" presId="urn:microsoft.com/office/officeart/2018/5/layout/IconCircleLabelList"/>
    <dgm:cxn modelId="{AAF0CC40-747B-4F3F-AD34-9D35B6038389}" type="presOf" srcId="{E8719E9D-23DA-4ADF-A88B-676C6A51296E}" destId="{08C1F4BB-8EFC-43A8-B045-4E82D68B0F0C}" srcOrd="0" destOrd="0" presId="urn:microsoft.com/office/officeart/2018/5/layout/IconCircleLabelList"/>
    <dgm:cxn modelId="{647CE041-3ED1-7040-B544-CF2894F002E1}" type="presOf" srcId="{27AAB7AB-6B6E-4045-A936-360BEE43ECB9}" destId="{E5FB65F9-A758-4F4F-B593-36EB0B540D55}" srcOrd="0" destOrd="0" presId="urn:microsoft.com/office/officeart/2018/5/layout/IconCircleLabelList"/>
    <dgm:cxn modelId="{068EF965-62BD-F742-B43E-F940E058331E}" srcId="{E8719E9D-23DA-4ADF-A88B-676C6A51296E}" destId="{ACFF567A-8306-CA47-973B-7DD544F6B49A}" srcOrd="2" destOrd="0" parTransId="{FC440E8D-527F-824E-9C16-F860BF919211}" sibTransId="{D28DD0ED-E423-2748-AE4C-669672B37CF4}"/>
    <dgm:cxn modelId="{D8DB6787-AFBC-4F3A-AD07-10EE85BAEC7C}" type="presOf" srcId="{014C1D21-0492-4CEF-8639-A2546F01E8B7}" destId="{94A6B23D-AD36-4F1B-A396-C774758D33F5}" srcOrd="0" destOrd="0" presId="urn:microsoft.com/office/officeart/2018/5/layout/IconCircleLabelList"/>
    <dgm:cxn modelId="{AF4B908D-5667-C244-8F0A-46A60F7051EE}" srcId="{E8719E9D-23DA-4ADF-A88B-676C6A51296E}" destId="{27AAB7AB-6B6E-4045-A936-360BEE43ECB9}" srcOrd="1" destOrd="0" parTransId="{5ABFE247-DC0E-EF41-BAC2-D6D0A99A7CDF}" sibTransId="{9FB991C7-6CCA-8D47-BEC0-0A54DF9A934B}"/>
    <dgm:cxn modelId="{BB798C99-1B9E-42F9-91B5-6EFCF88F2955}" srcId="{E8719E9D-23DA-4ADF-A88B-676C6A51296E}" destId="{91DEB599-F35E-465D-98BA-36F8A2C56FA3}" srcOrd="0" destOrd="0" parTransId="{6ED5ACAF-C279-4A43-AC26-5DE71861DC01}" sibTransId="{039A27E9-2AC2-4595-BDBF-AC9038A64320}"/>
    <dgm:cxn modelId="{50039BB9-BEA5-42C3-97DE-992CFC42120A}" srcId="{E8719E9D-23DA-4ADF-A88B-676C6A51296E}" destId="{AE6AFE00-90AB-4B53-A3DA-5F8D865E8E8D}" srcOrd="3" destOrd="0" parTransId="{932F2EF8-D746-4FB7-8D50-E23E9376EA10}" sibTransId="{4954A284-E4D3-400E-90D6-F3C330230EF7}"/>
    <dgm:cxn modelId="{FCC4B5BF-952D-4383-9350-1544C7A979BD}" type="presOf" srcId="{AE6AFE00-90AB-4B53-A3DA-5F8D865E8E8D}" destId="{9AF9AC55-16B5-4F95-8296-B69FB921E1EE}" srcOrd="0" destOrd="0" presId="urn:microsoft.com/office/officeart/2018/5/layout/IconCircleLabelList"/>
    <dgm:cxn modelId="{EFD5E0CB-0435-43A6-9614-2863E2F8B241}" srcId="{E8719E9D-23DA-4ADF-A88B-676C6A51296E}" destId="{014C1D21-0492-4CEF-8639-A2546F01E8B7}" srcOrd="4" destOrd="0" parTransId="{13B4B4F6-208C-4766-AB8E-EE5E39F4741E}" sibTransId="{0F257BC1-B386-44C1-8584-A35B742769F5}"/>
    <dgm:cxn modelId="{BAF17941-79E4-4AB4-97E7-B66228C2D4EA}" type="presParOf" srcId="{08C1F4BB-8EFC-43A8-B045-4E82D68B0F0C}" destId="{C3F499A2-BC17-4C78-9B98-F67483999E26}" srcOrd="0" destOrd="0" presId="urn:microsoft.com/office/officeart/2018/5/layout/IconCircleLabelList"/>
    <dgm:cxn modelId="{2284E936-9D83-4E76-B13C-6D6E28B70D27}" type="presParOf" srcId="{C3F499A2-BC17-4C78-9B98-F67483999E26}" destId="{DD99612C-4848-4B28-B5F7-9F33B8431F29}" srcOrd="0" destOrd="0" presId="urn:microsoft.com/office/officeart/2018/5/layout/IconCircleLabelList"/>
    <dgm:cxn modelId="{76341C42-19A9-46DA-A815-598CB0B97B16}" type="presParOf" srcId="{C3F499A2-BC17-4C78-9B98-F67483999E26}" destId="{95BC1D1D-2C20-465A-B5D8-21F3E6FF0571}" srcOrd="1" destOrd="0" presId="urn:microsoft.com/office/officeart/2018/5/layout/IconCircleLabelList"/>
    <dgm:cxn modelId="{DA12E55B-3890-4604-9B66-A2FEFCC5C32E}" type="presParOf" srcId="{C3F499A2-BC17-4C78-9B98-F67483999E26}" destId="{306164F6-A110-44EF-A2EA-F173BECFFA03}" srcOrd="2" destOrd="0" presId="urn:microsoft.com/office/officeart/2018/5/layout/IconCircleLabelList"/>
    <dgm:cxn modelId="{2A2C9D4F-436C-4BE4-81AB-1D47DCF8591A}" type="presParOf" srcId="{C3F499A2-BC17-4C78-9B98-F67483999E26}" destId="{2E682DDA-1FC2-4431-8E72-1B7E14E30E66}" srcOrd="3" destOrd="0" presId="urn:microsoft.com/office/officeart/2018/5/layout/IconCircleLabelList"/>
    <dgm:cxn modelId="{3C985F85-ED27-4B17-B405-1E0AA05B284B}" type="presParOf" srcId="{08C1F4BB-8EFC-43A8-B045-4E82D68B0F0C}" destId="{F0AEAA80-92C2-4261-B9F7-43D379849FDD}" srcOrd="1" destOrd="0" presId="urn:microsoft.com/office/officeart/2018/5/layout/IconCircleLabelList"/>
    <dgm:cxn modelId="{F77E4686-1DDA-7041-9729-8EEE64AB1F71}" type="presParOf" srcId="{08C1F4BB-8EFC-43A8-B045-4E82D68B0F0C}" destId="{6D3D2475-08E8-824B-8BA7-6478711F03A5}" srcOrd="2" destOrd="0" presId="urn:microsoft.com/office/officeart/2018/5/layout/IconCircleLabelList"/>
    <dgm:cxn modelId="{9CD50CFE-7A96-234C-AB36-27FE535DD311}" type="presParOf" srcId="{6D3D2475-08E8-824B-8BA7-6478711F03A5}" destId="{366CA2CB-1949-4F46-B4AD-36E42EC274C3}" srcOrd="0" destOrd="0" presId="urn:microsoft.com/office/officeart/2018/5/layout/IconCircleLabelList"/>
    <dgm:cxn modelId="{1F00866A-3D07-6F46-8260-382C615DC471}" type="presParOf" srcId="{6D3D2475-08E8-824B-8BA7-6478711F03A5}" destId="{00C04930-7EC2-2240-A42B-90583BA31BE4}" srcOrd="1" destOrd="0" presId="urn:microsoft.com/office/officeart/2018/5/layout/IconCircleLabelList"/>
    <dgm:cxn modelId="{699603C0-8804-1A4B-B126-1DEBE44CB730}" type="presParOf" srcId="{6D3D2475-08E8-824B-8BA7-6478711F03A5}" destId="{D142DA85-3227-A843-85EA-EEE15A74FFD0}" srcOrd="2" destOrd="0" presId="urn:microsoft.com/office/officeart/2018/5/layout/IconCircleLabelList"/>
    <dgm:cxn modelId="{9D9FEBB7-1851-5C41-8638-9EE99958F31F}" type="presParOf" srcId="{6D3D2475-08E8-824B-8BA7-6478711F03A5}" destId="{E5FB65F9-A758-4F4F-B593-36EB0B540D55}" srcOrd="3" destOrd="0" presId="urn:microsoft.com/office/officeart/2018/5/layout/IconCircleLabelList"/>
    <dgm:cxn modelId="{BB8A70EC-09C3-2344-AC12-B1082A8F0D78}" type="presParOf" srcId="{08C1F4BB-8EFC-43A8-B045-4E82D68B0F0C}" destId="{99BA42E7-7457-9E40-A872-0140913BDEE1}" srcOrd="3" destOrd="0" presId="urn:microsoft.com/office/officeart/2018/5/layout/IconCircleLabelList"/>
    <dgm:cxn modelId="{2A31A9C4-F71F-7C45-865E-C44BE9EEECBD}" type="presParOf" srcId="{08C1F4BB-8EFC-43A8-B045-4E82D68B0F0C}" destId="{A5604EF7-3CE2-F946-BC9D-A753263F6115}" srcOrd="4" destOrd="0" presId="urn:microsoft.com/office/officeart/2018/5/layout/IconCircleLabelList"/>
    <dgm:cxn modelId="{64A5DD79-38AE-DA41-BAFC-DE81CF01C04D}" type="presParOf" srcId="{A5604EF7-3CE2-F946-BC9D-A753263F6115}" destId="{176AEB53-54F6-2D44-9CAC-ECFB88412E9B}" srcOrd="0" destOrd="0" presId="urn:microsoft.com/office/officeart/2018/5/layout/IconCircleLabelList"/>
    <dgm:cxn modelId="{287FBB7F-86C5-F44D-9050-D481F1D277BC}" type="presParOf" srcId="{A5604EF7-3CE2-F946-BC9D-A753263F6115}" destId="{E981B288-B9FE-C042-9245-91AE0A07B097}" srcOrd="1" destOrd="0" presId="urn:microsoft.com/office/officeart/2018/5/layout/IconCircleLabelList"/>
    <dgm:cxn modelId="{A5BDAA70-80AB-2E42-A551-101054355D25}" type="presParOf" srcId="{A5604EF7-3CE2-F946-BC9D-A753263F6115}" destId="{2758B573-46FA-EB46-8374-15CEAB79E711}" srcOrd="2" destOrd="0" presId="urn:microsoft.com/office/officeart/2018/5/layout/IconCircleLabelList"/>
    <dgm:cxn modelId="{B7C131FD-CF26-A249-9479-E4333EEB9FFD}" type="presParOf" srcId="{A5604EF7-3CE2-F946-BC9D-A753263F6115}" destId="{F32D2D93-FFEB-F342-A972-441980DF8522}" srcOrd="3" destOrd="0" presId="urn:microsoft.com/office/officeart/2018/5/layout/IconCircleLabelList"/>
    <dgm:cxn modelId="{916EA793-D5D7-0F43-B18F-8247FDF45C3C}" type="presParOf" srcId="{08C1F4BB-8EFC-43A8-B045-4E82D68B0F0C}" destId="{A389C1CE-D2E6-8147-AB1C-0CB880DAF381}" srcOrd="5" destOrd="0" presId="urn:microsoft.com/office/officeart/2018/5/layout/IconCircleLabelList"/>
    <dgm:cxn modelId="{77F69DB4-0B1A-4E2B-A68F-97AF720A08A2}" type="presParOf" srcId="{08C1F4BB-8EFC-43A8-B045-4E82D68B0F0C}" destId="{1975945F-0944-4162-A2C3-0781D346D793}" srcOrd="6" destOrd="0" presId="urn:microsoft.com/office/officeart/2018/5/layout/IconCircleLabelList"/>
    <dgm:cxn modelId="{3642191F-F472-40D4-B2D0-1FB6912B1E34}" type="presParOf" srcId="{1975945F-0944-4162-A2C3-0781D346D793}" destId="{0719D0FA-839B-4FE8-9E23-2590FEF81050}" srcOrd="0" destOrd="0" presId="urn:microsoft.com/office/officeart/2018/5/layout/IconCircleLabelList"/>
    <dgm:cxn modelId="{92A08501-67EE-43E3-9BAF-32C68A43B57D}" type="presParOf" srcId="{1975945F-0944-4162-A2C3-0781D346D793}" destId="{4FB87FBE-1145-40EA-B292-080D8611D5D2}" srcOrd="1" destOrd="0" presId="urn:microsoft.com/office/officeart/2018/5/layout/IconCircleLabelList"/>
    <dgm:cxn modelId="{2ADA32FF-A706-4408-AC61-97F4D3FE9C2B}" type="presParOf" srcId="{1975945F-0944-4162-A2C3-0781D346D793}" destId="{DD9A53E8-47C0-4FBD-B586-0A8B8E1EA5FC}" srcOrd="2" destOrd="0" presId="urn:microsoft.com/office/officeart/2018/5/layout/IconCircleLabelList"/>
    <dgm:cxn modelId="{8E6025BB-F0BF-409A-B28B-85A54AC57EB3}" type="presParOf" srcId="{1975945F-0944-4162-A2C3-0781D346D793}" destId="{9AF9AC55-16B5-4F95-8296-B69FB921E1EE}" srcOrd="3" destOrd="0" presId="urn:microsoft.com/office/officeart/2018/5/layout/IconCircleLabelList"/>
    <dgm:cxn modelId="{9088BE1E-EF43-414F-8F70-14A0B99999DC}" type="presParOf" srcId="{08C1F4BB-8EFC-43A8-B045-4E82D68B0F0C}" destId="{F307B391-EF1B-42D0-9E08-F9EC94F694BE}" srcOrd="7" destOrd="0" presId="urn:microsoft.com/office/officeart/2018/5/layout/IconCircleLabelList"/>
    <dgm:cxn modelId="{33A1497C-983C-4D0B-BBD5-043B1934BD7B}" type="presParOf" srcId="{08C1F4BB-8EFC-43A8-B045-4E82D68B0F0C}" destId="{3DF84BBF-7E5E-45F0-AF17-607ED4F54466}" srcOrd="8" destOrd="0" presId="urn:microsoft.com/office/officeart/2018/5/layout/IconCircleLabelList"/>
    <dgm:cxn modelId="{C9C31DCA-12E4-42B3-843F-596EBC0B1F17}" type="presParOf" srcId="{3DF84BBF-7E5E-45F0-AF17-607ED4F54466}" destId="{D62E5991-5DA9-425C-ABDD-71791D394D05}" srcOrd="0" destOrd="0" presId="urn:microsoft.com/office/officeart/2018/5/layout/IconCircleLabelList"/>
    <dgm:cxn modelId="{50275FD6-6330-4AEE-9D6A-2D086B904632}" type="presParOf" srcId="{3DF84BBF-7E5E-45F0-AF17-607ED4F54466}" destId="{1EF05532-2DB8-46D5-AA4F-5D59A133074F}" srcOrd="1" destOrd="0" presId="urn:microsoft.com/office/officeart/2018/5/layout/IconCircleLabelList"/>
    <dgm:cxn modelId="{A3BD5E2D-4BA1-4B97-A2B2-C2617AF6A5DF}" type="presParOf" srcId="{3DF84BBF-7E5E-45F0-AF17-607ED4F54466}" destId="{93B5D916-978C-4143-ABEB-DACF21898003}" srcOrd="2" destOrd="0" presId="urn:microsoft.com/office/officeart/2018/5/layout/IconCircleLabelList"/>
    <dgm:cxn modelId="{D6223868-A883-485F-B771-5AFD4855F5DE}" type="presParOf" srcId="{3DF84BBF-7E5E-45F0-AF17-607ED4F54466}" destId="{94A6B23D-AD36-4F1B-A396-C774758D33F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691C11-F897-4719-A4DC-6D202ABCB99F}"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4F5E4FB7-C911-47A9-B45A-4759CDCDDA27}">
      <dgm:prSet/>
      <dgm:spPr/>
      <dgm:t>
        <a:bodyPr/>
        <a:lstStyle/>
        <a:p>
          <a:r>
            <a:rPr lang="en-US" dirty="0"/>
            <a:t>Inform</a:t>
          </a:r>
        </a:p>
      </dgm:t>
    </dgm:pt>
    <dgm:pt modelId="{C2DF5A70-1AD9-49EE-84CA-ECA971CD82F9}" type="parTrans" cxnId="{52705DAC-E6DA-445B-AF1C-2F11912B19D1}">
      <dgm:prSet/>
      <dgm:spPr/>
      <dgm:t>
        <a:bodyPr/>
        <a:lstStyle/>
        <a:p>
          <a:endParaRPr lang="en-US"/>
        </a:p>
      </dgm:t>
    </dgm:pt>
    <dgm:pt modelId="{53869EAB-DEAA-4C3C-8F11-3B1C9F278AC0}" type="sibTrans" cxnId="{52705DAC-E6DA-445B-AF1C-2F11912B19D1}">
      <dgm:prSet/>
      <dgm:spPr/>
      <dgm:t>
        <a:bodyPr/>
        <a:lstStyle/>
        <a:p>
          <a:endParaRPr lang="en-US"/>
        </a:p>
      </dgm:t>
    </dgm:pt>
    <dgm:pt modelId="{64A3BFDA-CEC8-445C-A968-6F964E44B1EE}">
      <dgm:prSet/>
      <dgm:spPr/>
      <dgm:t>
        <a:bodyPr/>
        <a:lstStyle/>
        <a:p>
          <a:r>
            <a:rPr lang="en-US"/>
            <a:t>Stay up to date on the latest events, resources, and trainings by signing-up for updates or follow organizations on social media. </a:t>
          </a:r>
        </a:p>
      </dgm:t>
    </dgm:pt>
    <dgm:pt modelId="{B580BB41-78B8-44BE-AE80-7E385A21E669}" type="parTrans" cxnId="{E62E1270-0FE3-4E2D-9C9A-5926E3B45A1B}">
      <dgm:prSet/>
      <dgm:spPr/>
      <dgm:t>
        <a:bodyPr/>
        <a:lstStyle/>
        <a:p>
          <a:endParaRPr lang="en-US"/>
        </a:p>
      </dgm:t>
    </dgm:pt>
    <dgm:pt modelId="{09DBD0E3-1EE6-40F4-92AC-875EBCAEDCC0}" type="sibTrans" cxnId="{E62E1270-0FE3-4E2D-9C9A-5926E3B45A1B}">
      <dgm:prSet/>
      <dgm:spPr/>
      <dgm:t>
        <a:bodyPr/>
        <a:lstStyle/>
        <a:p>
          <a:endParaRPr lang="en-US"/>
        </a:p>
      </dgm:t>
    </dgm:pt>
    <dgm:pt modelId="{D8D09A44-1CAB-4677-9726-624DDFC35E30}">
      <dgm:prSet/>
      <dgm:spPr/>
      <dgm:t>
        <a:bodyPr/>
        <a:lstStyle/>
        <a:p>
          <a:r>
            <a:rPr lang="en-US"/>
            <a:t>Join</a:t>
          </a:r>
        </a:p>
      </dgm:t>
    </dgm:pt>
    <dgm:pt modelId="{75AFA688-8933-4934-AE3A-619071ADF75C}" type="parTrans" cxnId="{D8690CDF-2A1B-44DB-AB5D-114D0D6E0FDB}">
      <dgm:prSet/>
      <dgm:spPr/>
      <dgm:t>
        <a:bodyPr/>
        <a:lstStyle/>
        <a:p>
          <a:endParaRPr lang="en-US"/>
        </a:p>
      </dgm:t>
    </dgm:pt>
    <dgm:pt modelId="{57AB1233-6613-4641-849F-B48F7AD1314C}" type="sibTrans" cxnId="{D8690CDF-2A1B-44DB-AB5D-114D0D6E0FDB}">
      <dgm:prSet/>
      <dgm:spPr/>
      <dgm:t>
        <a:bodyPr/>
        <a:lstStyle/>
        <a:p>
          <a:endParaRPr lang="en-US"/>
        </a:p>
      </dgm:t>
    </dgm:pt>
    <dgm:pt modelId="{0597AE9B-AC2E-44EE-B684-626E19C6D570}">
      <dgm:prSet/>
      <dgm:spPr/>
      <dgm:t>
        <a:bodyPr/>
        <a:lstStyle/>
        <a:p>
          <a:r>
            <a:rPr lang="en-US" dirty="0"/>
            <a:t>Join the Family Center Community of Practice on Diversity, Equity, and Inclusion. – </a:t>
          </a:r>
        </a:p>
        <a:p>
          <a:r>
            <a:rPr lang="en-US" b="0" i="0" dirty="0"/>
            <a:t>4:00 – 5:00pm EST On the third Wednesday of every other month</a:t>
          </a:r>
          <a:endParaRPr lang="en-US" dirty="0"/>
        </a:p>
      </dgm:t>
    </dgm:pt>
    <dgm:pt modelId="{D36E671F-C3A6-49DD-866D-A51961AA375B}" type="parTrans" cxnId="{9CA1D9F8-F1FF-46A0-8251-FB1B8709A90C}">
      <dgm:prSet/>
      <dgm:spPr/>
      <dgm:t>
        <a:bodyPr/>
        <a:lstStyle/>
        <a:p>
          <a:endParaRPr lang="en-US"/>
        </a:p>
      </dgm:t>
    </dgm:pt>
    <dgm:pt modelId="{AA9EF6B6-2132-4660-8481-AE6391B719BA}" type="sibTrans" cxnId="{9CA1D9F8-F1FF-46A0-8251-FB1B8709A90C}">
      <dgm:prSet/>
      <dgm:spPr/>
      <dgm:t>
        <a:bodyPr/>
        <a:lstStyle/>
        <a:p>
          <a:endParaRPr lang="en-US"/>
        </a:p>
      </dgm:t>
    </dgm:pt>
    <dgm:pt modelId="{677BA32D-24EE-403B-804E-1360F6F2F671}">
      <dgm:prSet/>
      <dgm:spPr/>
      <dgm:t>
        <a:bodyPr/>
        <a:lstStyle/>
        <a:p>
          <a:r>
            <a:rPr lang="en-US"/>
            <a:t>Reach out</a:t>
          </a:r>
        </a:p>
      </dgm:t>
    </dgm:pt>
    <dgm:pt modelId="{7996FB75-3A9E-4007-9023-98B6F5A52D4C}" type="parTrans" cxnId="{B10717CB-4D2C-4DBA-B49D-A00E8A6C4314}">
      <dgm:prSet/>
      <dgm:spPr/>
      <dgm:t>
        <a:bodyPr/>
        <a:lstStyle/>
        <a:p>
          <a:endParaRPr lang="en-US"/>
        </a:p>
      </dgm:t>
    </dgm:pt>
    <dgm:pt modelId="{B09AF290-AB83-4B7D-AB30-FB55E36F4907}" type="sibTrans" cxnId="{B10717CB-4D2C-4DBA-B49D-A00E8A6C4314}">
      <dgm:prSet/>
      <dgm:spPr/>
      <dgm:t>
        <a:bodyPr/>
        <a:lstStyle/>
        <a:p>
          <a:endParaRPr lang="en-US"/>
        </a:p>
      </dgm:t>
    </dgm:pt>
    <dgm:pt modelId="{590178CA-5E31-43BE-8759-85E7B78D51B4}">
      <dgm:prSet/>
      <dgm:spPr/>
      <dgm:t>
        <a:bodyPr/>
        <a:lstStyle/>
        <a:p>
          <a:r>
            <a:rPr lang="en-US"/>
            <a:t>Reach out at mmartzke@expectinghealth.org</a:t>
          </a:r>
        </a:p>
      </dgm:t>
    </dgm:pt>
    <dgm:pt modelId="{8CEC3D9F-5486-4995-A6AD-2001B15DE3AB}" type="parTrans" cxnId="{55607F08-ADD2-46D4-8A0E-5295950288C1}">
      <dgm:prSet/>
      <dgm:spPr/>
      <dgm:t>
        <a:bodyPr/>
        <a:lstStyle/>
        <a:p>
          <a:endParaRPr lang="en-US"/>
        </a:p>
      </dgm:t>
    </dgm:pt>
    <dgm:pt modelId="{3C0DC340-0583-4041-9C09-B21070ECDA31}" type="sibTrans" cxnId="{55607F08-ADD2-46D4-8A0E-5295950288C1}">
      <dgm:prSet/>
      <dgm:spPr/>
      <dgm:t>
        <a:bodyPr/>
        <a:lstStyle/>
        <a:p>
          <a:endParaRPr lang="en-US"/>
        </a:p>
      </dgm:t>
    </dgm:pt>
    <dgm:pt modelId="{FB4C12D6-7886-2642-B542-F2CB21F44038}" type="pres">
      <dgm:prSet presAssocID="{31691C11-F897-4719-A4DC-6D202ABCB99F}" presName="Name0" presStyleCnt="0">
        <dgm:presLayoutVars>
          <dgm:dir/>
          <dgm:animLvl val="lvl"/>
          <dgm:resizeHandles val="exact"/>
        </dgm:presLayoutVars>
      </dgm:prSet>
      <dgm:spPr/>
    </dgm:pt>
    <dgm:pt modelId="{1038C999-A26E-CB45-9423-E4CF4BF37375}" type="pres">
      <dgm:prSet presAssocID="{4F5E4FB7-C911-47A9-B45A-4759CDCDDA27}" presName="linNode" presStyleCnt="0"/>
      <dgm:spPr/>
    </dgm:pt>
    <dgm:pt modelId="{B5DA7A87-8D06-8D48-BEA9-41C7E16AAEDE}" type="pres">
      <dgm:prSet presAssocID="{4F5E4FB7-C911-47A9-B45A-4759CDCDDA27}" presName="parentText" presStyleLbl="alignNode1" presStyleIdx="0" presStyleCnt="3">
        <dgm:presLayoutVars>
          <dgm:chMax val="1"/>
          <dgm:bulletEnabled/>
        </dgm:presLayoutVars>
      </dgm:prSet>
      <dgm:spPr/>
    </dgm:pt>
    <dgm:pt modelId="{A085B344-ED3F-E848-991B-A14E7B9BD5EA}" type="pres">
      <dgm:prSet presAssocID="{4F5E4FB7-C911-47A9-B45A-4759CDCDDA27}" presName="descendantText" presStyleLbl="alignAccFollowNode1" presStyleIdx="0" presStyleCnt="3">
        <dgm:presLayoutVars>
          <dgm:bulletEnabled/>
        </dgm:presLayoutVars>
      </dgm:prSet>
      <dgm:spPr/>
    </dgm:pt>
    <dgm:pt modelId="{FA5A0ACA-BEAD-0247-AF7C-00B5BBEC261C}" type="pres">
      <dgm:prSet presAssocID="{53869EAB-DEAA-4C3C-8F11-3B1C9F278AC0}" presName="sp" presStyleCnt="0"/>
      <dgm:spPr/>
    </dgm:pt>
    <dgm:pt modelId="{55CD205B-F830-084F-8CE0-40B3665DFD0D}" type="pres">
      <dgm:prSet presAssocID="{D8D09A44-1CAB-4677-9726-624DDFC35E30}" presName="linNode" presStyleCnt="0"/>
      <dgm:spPr/>
    </dgm:pt>
    <dgm:pt modelId="{2F8D795B-9369-8643-9E45-AA1F9DF906C8}" type="pres">
      <dgm:prSet presAssocID="{D8D09A44-1CAB-4677-9726-624DDFC35E30}" presName="parentText" presStyleLbl="alignNode1" presStyleIdx="1" presStyleCnt="3">
        <dgm:presLayoutVars>
          <dgm:chMax val="1"/>
          <dgm:bulletEnabled/>
        </dgm:presLayoutVars>
      </dgm:prSet>
      <dgm:spPr/>
    </dgm:pt>
    <dgm:pt modelId="{2F3CDF12-17FB-A34B-801E-5D2636525391}" type="pres">
      <dgm:prSet presAssocID="{D8D09A44-1CAB-4677-9726-624DDFC35E30}" presName="descendantText" presStyleLbl="alignAccFollowNode1" presStyleIdx="1" presStyleCnt="3">
        <dgm:presLayoutVars>
          <dgm:bulletEnabled/>
        </dgm:presLayoutVars>
      </dgm:prSet>
      <dgm:spPr/>
    </dgm:pt>
    <dgm:pt modelId="{BAFB781D-FEA6-E340-9E83-FD37480447F4}" type="pres">
      <dgm:prSet presAssocID="{57AB1233-6613-4641-849F-B48F7AD1314C}" presName="sp" presStyleCnt="0"/>
      <dgm:spPr/>
    </dgm:pt>
    <dgm:pt modelId="{A3ECEA36-210D-1743-9169-EB777F424DB6}" type="pres">
      <dgm:prSet presAssocID="{677BA32D-24EE-403B-804E-1360F6F2F671}" presName="linNode" presStyleCnt="0"/>
      <dgm:spPr/>
    </dgm:pt>
    <dgm:pt modelId="{D3A07087-D0A3-9741-8F13-9096F357F3D8}" type="pres">
      <dgm:prSet presAssocID="{677BA32D-24EE-403B-804E-1360F6F2F671}" presName="parentText" presStyleLbl="alignNode1" presStyleIdx="2" presStyleCnt="3">
        <dgm:presLayoutVars>
          <dgm:chMax val="1"/>
          <dgm:bulletEnabled/>
        </dgm:presLayoutVars>
      </dgm:prSet>
      <dgm:spPr/>
    </dgm:pt>
    <dgm:pt modelId="{C41A4EAD-27F3-F245-AE9F-A9B59AA68A48}" type="pres">
      <dgm:prSet presAssocID="{677BA32D-24EE-403B-804E-1360F6F2F671}" presName="descendantText" presStyleLbl="alignAccFollowNode1" presStyleIdx="2" presStyleCnt="3">
        <dgm:presLayoutVars>
          <dgm:bulletEnabled/>
        </dgm:presLayoutVars>
      </dgm:prSet>
      <dgm:spPr/>
    </dgm:pt>
  </dgm:ptLst>
  <dgm:cxnLst>
    <dgm:cxn modelId="{D2791E06-DE39-3542-B423-185A8FD7CC69}" type="presOf" srcId="{64A3BFDA-CEC8-445C-A968-6F964E44B1EE}" destId="{A085B344-ED3F-E848-991B-A14E7B9BD5EA}" srcOrd="0" destOrd="0" presId="urn:microsoft.com/office/officeart/2016/7/layout/VerticalSolidActionList"/>
    <dgm:cxn modelId="{55607F08-ADD2-46D4-8A0E-5295950288C1}" srcId="{677BA32D-24EE-403B-804E-1360F6F2F671}" destId="{590178CA-5E31-43BE-8759-85E7B78D51B4}" srcOrd="0" destOrd="0" parTransId="{8CEC3D9F-5486-4995-A6AD-2001B15DE3AB}" sibTransId="{3C0DC340-0583-4041-9C09-B21070ECDA31}"/>
    <dgm:cxn modelId="{358DDF0C-045C-644A-BBC6-F128AAA215DC}" type="presOf" srcId="{31691C11-F897-4719-A4DC-6D202ABCB99F}" destId="{FB4C12D6-7886-2642-B542-F2CB21F44038}" srcOrd="0" destOrd="0" presId="urn:microsoft.com/office/officeart/2016/7/layout/VerticalSolidActionList"/>
    <dgm:cxn modelId="{58789444-6DFD-6848-B701-0E57C8ABBE8F}" type="presOf" srcId="{677BA32D-24EE-403B-804E-1360F6F2F671}" destId="{D3A07087-D0A3-9741-8F13-9096F357F3D8}" srcOrd="0" destOrd="0" presId="urn:microsoft.com/office/officeart/2016/7/layout/VerticalSolidActionList"/>
    <dgm:cxn modelId="{E9FCC648-EA77-2647-9E39-9220A1595C1B}" type="presOf" srcId="{590178CA-5E31-43BE-8759-85E7B78D51B4}" destId="{C41A4EAD-27F3-F245-AE9F-A9B59AA68A48}" srcOrd="0" destOrd="0" presId="urn:microsoft.com/office/officeart/2016/7/layout/VerticalSolidActionList"/>
    <dgm:cxn modelId="{E62E1270-0FE3-4E2D-9C9A-5926E3B45A1B}" srcId="{4F5E4FB7-C911-47A9-B45A-4759CDCDDA27}" destId="{64A3BFDA-CEC8-445C-A968-6F964E44B1EE}" srcOrd="0" destOrd="0" parTransId="{B580BB41-78B8-44BE-AE80-7E385A21E669}" sibTransId="{09DBD0E3-1EE6-40F4-92AC-875EBCAEDCC0}"/>
    <dgm:cxn modelId="{55F9A38C-67AD-E54A-8A73-16B768FEDEED}" type="presOf" srcId="{0597AE9B-AC2E-44EE-B684-626E19C6D570}" destId="{2F3CDF12-17FB-A34B-801E-5D2636525391}" srcOrd="0" destOrd="0" presId="urn:microsoft.com/office/officeart/2016/7/layout/VerticalSolidActionList"/>
    <dgm:cxn modelId="{ADCD2699-D887-7842-9D75-962C75139D29}" type="presOf" srcId="{4F5E4FB7-C911-47A9-B45A-4759CDCDDA27}" destId="{B5DA7A87-8D06-8D48-BEA9-41C7E16AAEDE}" srcOrd="0" destOrd="0" presId="urn:microsoft.com/office/officeart/2016/7/layout/VerticalSolidActionList"/>
    <dgm:cxn modelId="{52705DAC-E6DA-445B-AF1C-2F11912B19D1}" srcId="{31691C11-F897-4719-A4DC-6D202ABCB99F}" destId="{4F5E4FB7-C911-47A9-B45A-4759CDCDDA27}" srcOrd="0" destOrd="0" parTransId="{C2DF5A70-1AD9-49EE-84CA-ECA971CD82F9}" sibTransId="{53869EAB-DEAA-4C3C-8F11-3B1C9F278AC0}"/>
    <dgm:cxn modelId="{B10717CB-4D2C-4DBA-B49D-A00E8A6C4314}" srcId="{31691C11-F897-4719-A4DC-6D202ABCB99F}" destId="{677BA32D-24EE-403B-804E-1360F6F2F671}" srcOrd="2" destOrd="0" parTransId="{7996FB75-3A9E-4007-9023-98B6F5A52D4C}" sibTransId="{B09AF290-AB83-4B7D-AB30-FB55E36F4907}"/>
    <dgm:cxn modelId="{D8690CDF-2A1B-44DB-AB5D-114D0D6E0FDB}" srcId="{31691C11-F897-4719-A4DC-6D202ABCB99F}" destId="{D8D09A44-1CAB-4677-9726-624DDFC35E30}" srcOrd="1" destOrd="0" parTransId="{75AFA688-8933-4934-AE3A-619071ADF75C}" sibTransId="{57AB1233-6613-4641-849F-B48F7AD1314C}"/>
    <dgm:cxn modelId="{49C2D8E1-6C85-BF46-935D-22347532DC4E}" type="presOf" srcId="{D8D09A44-1CAB-4677-9726-624DDFC35E30}" destId="{2F8D795B-9369-8643-9E45-AA1F9DF906C8}" srcOrd="0" destOrd="0" presId="urn:microsoft.com/office/officeart/2016/7/layout/VerticalSolidActionList"/>
    <dgm:cxn modelId="{9CA1D9F8-F1FF-46A0-8251-FB1B8709A90C}" srcId="{D8D09A44-1CAB-4677-9726-624DDFC35E30}" destId="{0597AE9B-AC2E-44EE-B684-626E19C6D570}" srcOrd="0" destOrd="0" parTransId="{D36E671F-C3A6-49DD-866D-A51961AA375B}" sibTransId="{AA9EF6B6-2132-4660-8481-AE6391B719BA}"/>
    <dgm:cxn modelId="{291E2C19-F472-1042-9A90-13DF79C304AE}" type="presParOf" srcId="{FB4C12D6-7886-2642-B542-F2CB21F44038}" destId="{1038C999-A26E-CB45-9423-E4CF4BF37375}" srcOrd="0" destOrd="0" presId="urn:microsoft.com/office/officeart/2016/7/layout/VerticalSolidActionList"/>
    <dgm:cxn modelId="{B42B45ED-FCCB-1846-9CD4-C17E8F96CB5B}" type="presParOf" srcId="{1038C999-A26E-CB45-9423-E4CF4BF37375}" destId="{B5DA7A87-8D06-8D48-BEA9-41C7E16AAEDE}" srcOrd="0" destOrd="0" presId="urn:microsoft.com/office/officeart/2016/7/layout/VerticalSolidActionList"/>
    <dgm:cxn modelId="{A26D5D5A-9A2D-D944-9AF2-85854B8F8E13}" type="presParOf" srcId="{1038C999-A26E-CB45-9423-E4CF4BF37375}" destId="{A085B344-ED3F-E848-991B-A14E7B9BD5EA}" srcOrd="1" destOrd="0" presId="urn:microsoft.com/office/officeart/2016/7/layout/VerticalSolidActionList"/>
    <dgm:cxn modelId="{452597E6-084C-8543-85BD-C31F09792057}" type="presParOf" srcId="{FB4C12D6-7886-2642-B542-F2CB21F44038}" destId="{FA5A0ACA-BEAD-0247-AF7C-00B5BBEC261C}" srcOrd="1" destOrd="0" presId="urn:microsoft.com/office/officeart/2016/7/layout/VerticalSolidActionList"/>
    <dgm:cxn modelId="{9292851A-4EE6-3D46-B013-AD26B5E70EE7}" type="presParOf" srcId="{FB4C12D6-7886-2642-B542-F2CB21F44038}" destId="{55CD205B-F830-084F-8CE0-40B3665DFD0D}" srcOrd="2" destOrd="0" presId="urn:microsoft.com/office/officeart/2016/7/layout/VerticalSolidActionList"/>
    <dgm:cxn modelId="{DFAB9D31-501C-9348-8EE7-C432F15FB7CE}" type="presParOf" srcId="{55CD205B-F830-084F-8CE0-40B3665DFD0D}" destId="{2F8D795B-9369-8643-9E45-AA1F9DF906C8}" srcOrd="0" destOrd="0" presId="urn:microsoft.com/office/officeart/2016/7/layout/VerticalSolidActionList"/>
    <dgm:cxn modelId="{40469D0C-E506-BD48-82A5-DD8AF79F55E1}" type="presParOf" srcId="{55CD205B-F830-084F-8CE0-40B3665DFD0D}" destId="{2F3CDF12-17FB-A34B-801E-5D2636525391}" srcOrd="1" destOrd="0" presId="urn:microsoft.com/office/officeart/2016/7/layout/VerticalSolidActionList"/>
    <dgm:cxn modelId="{186DEAAA-1C0B-254C-B2F4-C0C643D9F28C}" type="presParOf" srcId="{FB4C12D6-7886-2642-B542-F2CB21F44038}" destId="{BAFB781D-FEA6-E340-9E83-FD37480447F4}" srcOrd="3" destOrd="0" presId="urn:microsoft.com/office/officeart/2016/7/layout/VerticalSolidActionList"/>
    <dgm:cxn modelId="{909BE7CE-4A98-A74C-9FC4-E35BB548A4FE}" type="presParOf" srcId="{FB4C12D6-7886-2642-B542-F2CB21F44038}" destId="{A3ECEA36-210D-1743-9169-EB777F424DB6}" srcOrd="4" destOrd="0" presId="urn:microsoft.com/office/officeart/2016/7/layout/VerticalSolidActionList"/>
    <dgm:cxn modelId="{651FC7B8-A3C0-D645-BDCC-E3CBC342E86A}" type="presParOf" srcId="{A3ECEA36-210D-1743-9169-EB777F424DB6}" destId="{D3A07087-D0A3-9741-8F13-9096F357F3D8}" srcOrd="0" destOrd="0" presId="urn:microsoft.com/office/officeart/2016/7/layout/VerticalSolidActionList"/>
    <dgm:cxn modelId="{E3ADA194-21CF-304F-90BA-098B196DF87C}" type="presParOf" srcId="{A3ECEA36-210D-1743-9169-EB777F424DB6}" destId="{C41A4EAD-27F3-F245-AE9F-A9B59AA68A48}"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9612C-4848-4B28-B5F7-9F33B8431F29}">
      <dsp:nvSpPr>
        <dsp:cNvPr id="0" name=""/>
        <dsp:cNvSpPr/>
      </dsp:nvSpPr>
      <dsp:spPr>
        <a:xfrm>
          <a:off x="478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C1D1D-2C20-465A-B5D8-21F3E6FF0571}">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682DDA-1FC2-4431-8E72-1B7E14E30E66}">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Website </a:t>
          </a:r>
        </a:p>
      </dsp:txBody>
      <dsp:txXfrm>
        <a:off x="127800" y="2535669"/>
        <a:ext cx="1800000" cy="720000"/>
      </dsp:txXfrm>
    </dsp:sp>
    <dsp:sp modelId="{366CA2CB-1949-4F46-B4AD-36E42EC274C3}">
      <dsp:nvSpPr>
        <dsp:cNvPr id="0" name=""/>
        <dsp:cNvSpPr/>
      </dsp:nvSpPr>
      <dsp:spPr>
        <a:xfrm>
          <a:off x="2593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04930-7EC2-2240-A42B-90583BA31BE4}">
      <dsp:nvSpPr>
        <dsp:cNvPr id="0" name=""/>
        <dsp:cNvSpPr/>
      </dsp:nvSpPr>
      <dsp:spPr>
        <a:xfrm flipH="1" flipV="1">
          <a:off x="7284719" y="0"/>
          <a:ext cx="98160" cy="710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FB65F9-A758-4F4F-B593-36EB0B540D55}">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Podcast</a:t>
          </a:r>
        </a:p>
      </dsp:txBody>
      <dsp:txXfrm>
        <a:off x="2242800" y="2535669"/>
        <a:ext cx="1800000" cy="720000"/>
      </dsp:txXfrm>
    </dsp:sp>
    <dsp:sp modelId="{176AEB53-54F6-2D44-9CAC-ECFB88412E9B}">
      <dsp:nvSpPr>
        <dsp:cNvPr id="0" name=""/>
        <dsp:cNvSpPr/>
      </dsp:nvSpPr>
      <dsp:spPr>
        <a:xfrm>
          <a:off x="4708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1B288-B9FE-C042-9245-91AE0A07B097}">
      <dsp:nvSpPr>
        <dsp:cNvPr id="0" name=""/>
        <dsp:cNvSpPr/>
      </dsp:nvSpPr>
      <dsp:spPr>
        <a:xfrm flipH="1" flipV="1">
          <a:off x="8724901" y="808315"/>
          <a:ext cx="45719" cy="4571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D2D93-FFEB-F342-A972-441980DF8522}">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Peer Learning</a:t>
          </a:r>
        </a:p>
      </dsp:txBody>
      <dsp:txXfrm>
        <a:off x="4357800" y="2535669"/>
        <a:ext cx="1800000" cy="720000"/>
      </dsp:txXfrm>
    </dsp:sp>
    <dsp:sp modelId="{0719D0FA-839B-4FE8-9E23-2590FEF81050}">
      <dsp:nvSpPr>
        <dsp:cNvPr id="0" name=""/>
        <dsp:cNvSpPr/>
      </dsp:nvSpPr>
      <dsp:spPr>
        <a:xfrm>
          <a:off x="6823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87FBE-1145-40EA-B292-080D8611D5D2}">
      <dsp:nvSpPr>
        <dsp:cNvPr id="0" name=""/>
        <dsp:cNvSpPr/>
      </dsp:nvSpPr>
      <dsp:spPr>
        <a:xfrm>
          <a:off x="7057800" y="132966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F9AC55-16B5-4F95-8296-B69FB921E1EE}">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Webinars</a:t>
          </a:r>
        </a:p>
      </dsp:txBody>
      <dsp:txXfrm>
        <a:off x="6472800" y="2535669"/>
        <a:ext cx="1800000" cy="720000"/>
      </dsp:txXfrm>
    </dsp:sp>
    <dsp:sp modelId="{D62E5991-5DA9-425C-ABDD-71791D394D05}">
      <dsp:nvSpPr>
        <dsp:cNvPr id="0" name=""/>
        <dsp:cNvSpPr/>
      </dsp:nvSpPr>
      <dsp:spPr>
        <a:xfrm>
          <a:off x="8938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05532-2DB8-46D5-AA4F-5D59A133074F}">
      <dsp:nvSpPr>
        <dsp:cNvPr id="0" name=""/>
        <dsp:cNvSpPr/>
      </dsp:nvSpPr>
      <dsp:spPr>
        <a:xfrm>
          <a:off x="9172800" y="132966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A6B23D-AD36-4F1B-A396-C774758D33F5}">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Leadership Trainings</a:t>
          </a:r>
        </a:p>
      </dsp:txBody>
      <dsp:txXfrm>
        <a:off x="8587800" y="2535669"/>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5B344-ED3F-E848-991B-A14E7B9BD5EA}">
      <dsp:nvSpPr>
        <dsp:cNvPr id="0" name=""/>
        <dsp:cNvSpPr/>
      </dsp:nvSpPr>
      <dsp:spPr>
        <a:xfrm>
          <a:off x="1036320" y="1359"/>
          <a:ext cx="4145280" cy="139378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430" tIns="354022" rIns="80430" bIns="354022" numCol="1" spcCol="1270" anchor="ctr" anchorCtr="0">
          <a:noAutofit/>
        </a:bodyPr>
        <a:lstStyle/>
        <a:p>
          <a:pPr marL="0" lvl="0" indent="0" algn="l" defTabSz="488950">
            <a:lnSpc>
              <a:spcPct val="90000"/>
            </a:lnSpc>
            <a:spcBef>
              <a:spcPct val="0"/>
            </a:spcBef>
            <a:spcAft>
              <a:spcPct val="35000"/>
            </a:spcAft>
            <a:buNone/>
          </a:pPr>
          <a:r>
            <a:rPr lang="en-US" sz="1100" kern="1200"/>
            <a:t>Stay up to date on the latest events, resources, and trainings by signing-up for updates or follow organizations on social media. </a:t>
          </a:r>
        </a:p>
      </dsp:txBody>
      <dsp:txXfrm>
        <a:off x="1036320" y="1359"/>
        <a:ext cx="4145280" cy="1393787"/>
      </dsp:txXfrm>
    </dsp:sp>
    <dsp:sp modelId="{B5DA7A87-8D06-8D48-BEA9-41C7E16AAEDE}">
      <dsp:nvSpPr>
        <dsp:cNvPr id="0" name=""/>
        <dsp:cNvSpPr/>
      </dsp:nvSpPr>
      <dsp:spPr>
        <a:xfrm>
          <a:off x="0" y="1359"/>
          <a:ext cx="1036320" cy="139378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7675" rIns="54839" bIns="137675" numCol="1" spcCol="1270" anchor="ctr" anchorCtr="0">
          <a:noAutofit/>
        </a:bodyPr>
        <a:lstStyle/>
        <a:p>
          <a:pPr marL="0" lvl="0" indent="0" algn="ctr" defTabSz="622300">
            <a:lnSpc>
              <a:spcPct val="90000"/>
            </a:lnSpc>
            <a:spcBef>
              <a:spcPct val="0"/>
            </a:spcBef>
            <a:spcAft>
              <a:spcPct val="35000"/>
            </a:spcAft>
            <a:buNone/>
          </a:pPr>
          <a:r>
            <a:rPr lang="en-US" sz="1400" kern="1200" dirty="0"/>
            <a:t>Inform</a:t>
          </a:r>
        </a:p>
      </dsp:txBody>
      <dsp:txXfrm>
        <a:off x="0" y="1359"/>
        <a:ext cx="1036320" cy="1393787"/>
      </dsp:txXfrm>
    </dsp:sp>
    <dsp:sp modelId="{2F3CDF12-17FB-A34B-801E-5D2636525391}">
      <dsp:nvSpPr>
        <dsp:cNvPr id="0" name=""/>
        <dsp:cNvSpPr/>
      </dsp:nvSpPr>
      <dsp:spPr>
        <a:xfrm>
          <a:off x="1036320" y="1478775"/>
          <a:ext cx="4145280" cy="139378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430" tIns="354022" rIns="80430" bIns="354022" numCol="1" spcCol="1270" anchor="ctr" anchorCtr="0">
          <a:noAutofit/>
        </a:bodyPr>
        <a:lstStyle/>
        <a:p>
          <a:pPr marL="0" lvl="0" indent="0" algn="l" defTabSz="488950">
            <a:lnSpc>
              <a:spcPct val="90000"/>
            </a:lnSpc>
            <a:spcBef>
              <a:spcPct val="0"/>
            </a:spcBef>
            <a:spcAft>
              <a:spcPct val="35000"/>
            </a:spcAft>
            <a:buNone/>
          </a:pPr>
          <a:r>
            <a:rPr lang="en-US" sz="1100" kern="1200" dirty="0"/>
            <a:t>Join the Family Center Community of Practice on Diversity, Equity, and Inclusion. – </a:t>
          </a:r>
        </a:p>
        <a:p>
          <a:pPr marL="0" lvl="0" indent="0" algn="l" defTabSz="488950">
            <a:lnSpc>
              <a:spcPct val="90000"/>
            </a:lnSpc>
            <a:spcBef>
              <a:spcPct val="0"/>
            </a:spcBef>
            <a:spcAft>
              <a:spcPct val="35000"/>
            </a:spcAft>
            <a:buNone/>
          </a:pPr>
          <a:r>
            <a:rPr lang="en-US" sz="1100" b="0" i="0" kern="1200" dirty="0"/>
            <a:t>4:00 – 5:00pm EST On the third Wednesday of every other month</a:t>
          </a:r>
          <a:endParaRPr lang="en-US" sz="1100" kern="1200" dirty="0"/>
        </a:p>
      </dsp:txBody>
      <dsp:txXfrm>
        <a:off x="1036320" y="1478775"/>
        <a:ext cx="4145280" cy="1393787"/>
      </dsp:txXfrm>
    </dsp:sp>
    <dsp:sp modelId="{2F8D795B-9369-8643-9E45-AA1F9DF906C8}">
      <dsp:nvSpPr>
        <dsp:cNvPr id="0" name=""/>
        <dsp:cNvSpPr/>
      </dsp:nvSpPr>
      <dsp:spPr>
        <a:xfrm>
          <a:off x="0" y="1478775"/>
          <a:ext cx="1036320" cy="139378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7675" rIns="54839" bIns="137675" numCol="1" spcCol="1270" anchor="ctr" anchorCtr="0">
          <a:noAutofit/>
        </a:bodyPr>
        <a:lstStyle/>
        <a:p>
          <a:pPr marL="0" lvl="0" indent="0" algn="ctr" defTabSz="622300">
            <a:lnSpc>
              <a:spcPct val="90000"/>
            </a:lnSpc>
            <a:spcBef>
              <a:spcPct val="0"/>
            </a:spcBef>
            <a:spcAft>
              <a:spcPct val="35000"/>
            </a:spcAft>
            <a:buNone/>
          </a:pPr>
          <a:r>
            <a:rPr lang="en-US" sz="1400" kern="1200"/>
            <a:t>Join</a:t>
          </a:r>
        </a:p>
      </dsp:txBody>
      <dsp:txXfrm>
        <a:off x="0" y="1478775"/>
        <a:ext cx="1036320" cy="1393787"/>
      </dsp:txXfrm>
    </dsp:sp>
    <dsp:sp modelId="{C41A4EAD-27F3-F245-AE9F-A9B59AA68A48}">
      <dsp:nvSpPr>
        <dsp:cNvPr id="0" name=""/>
        <dsp:cNvSpPr/>
      </dsp:nvSpPr>
      <dsp:spPr>
        <a:xfrm>
          <a:off x="1036320" y="2956190"/>
          <a:ext cx="4145280" cy="139378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430" tIns="354022" rIns="80430" bIns="354022" numCol="1" spcCol="1270" anchor="ctr" anchorCtr="0">
          <a:noAutofit/>
        </a:bodyPr>
        <a:lstStyle/>
        <a:p>
          <a:pPr marL="0" lvl="0" indent="0" algn="l" defTabSz="488950">
            <a:lnSpc>
              <a:spcPct val="90000"/>
            </a:lnSpc>
            <a:spcBef>
              <a:spcPct val="0"/>
            </a:spcBef>
            <a:spcAft>
              <a:spcPct val="35000"/>
            </a:spcAft>
            <a:buNone/>
          </a:pPr>
          <a:r>
            <a:rPr lang="en-US" sz="1100" kern="1200"/>
            <a:t>Reach out at mmartzke@expectinghealth.org</a:t>
          </a:r>
        </a:p>
      </dsp:txBody>
      <dsp:txXfrm>
        <a:off x="1036320" y="2956190"/>
        <a:ext cx="4145280" cy="1393787"/>
      </dsp:txXfrm>
    </dsp:sp>
    <dsp:sp modelId="{D3A07087-D0A3-9741-8F13-9096F357F3D8}">
      <dsp:nvSpPr>
        <dsp:cNvPr id="0" name=""/>
        <dsp:cNvSpPr/>
      </dsp:nvSpPr>
      <dsp:spPr>
        <a:xfrm>
          <a:off x="0" y="2956190"/>
          <a:ext cx="1036320" cy="139378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7675" rIns="54839" bIns="137675" numCol="1" spcCol="1270" anchor="ctr" anchorCtr="0">
          <a:noAutofit/>
        </a:bodyPr>
        <a:lstStyle/>
        <a:p>
          <a:pPr marL="0" lvl="0" indent="0" algn="ctr" defTabSz="622300">
            <a:lnSpc>
              <a:spcPct val="90000"/>
            </a:lnSpc>
            <a:spcBef>
              <a:spcPct val="0"/>
            </a:spcBef>
            <a:spcAft>
              <a:spcPct val="35000"/>
            </a:spcAft>
            <a:buNone/>
          </a:pPr>
          <a:r>
            <a:rPr lang="en-US" sz="1400" kern="1200"/>
            <a:t>Reach out</a:t>
          </a:r>
        </a:p>
      </dsp:txBody>
      <dsp:txXfrm>
        <a:off x="0" y="2956190"/>
        <a:ext cx="1036320" cy="139378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cddd87a7d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ccddd87a7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cddd87a7d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ccddd87a7d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cddd87a7d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ccddd87a7d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The purpose of this program is to increase access to genetic services by promoting and strengthening engagement of individuals and families with, or at risk for, genetic conditions in the genetic health care delivery system.</a:t>
            </a:r>
          </a:p>
          <a:p>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393" name="Google Shape;393;gccddd87a7d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cddd87a7d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ccddd87a7d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cddd87a7d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ccddd87a7d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gccddd87a7d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203950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43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cddd87a7d_0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ccddd87a7d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27"/>
        <p:cNvGrpSpPr/>
        <p:nvPr/>
      </p:nvGrpSpPr>
      <p:grpSpPr>
        <a:xfrm>
          <a:off x="0" y="0"/>
          <a:ext cx="0" cy="0"/>
          <a:chOff x="0" y="0"/>
          <a:chExt cx="0" cy="0"/>
        </a:xfrm>
      </p:grpSpPr>
      <p:pic>
        <p:nvPicPr>
          <p:cNvPr id="128" name="Google Shape;128;p18" descr="A picture containing person, outdoor, people, posing&#10;&#10;Description automatically generated"/>
          <p:cNvPicPr preferRelativeResize="0"/>
          <p:nvPr/>
        </p:nvPicPr>
        <p:blipFill rotWithShape="1">
          <a:blip r:embed="rId2">
            <a:alphaModFix/>
          </a:blip>
          <a:srcRect/>
          <a:stretch/>
        </p:blipFill>
        <p:spPr>
          <a:xfrm>
            <a:off x="3856342" y="3573828"/>
            <a:ext cx="4648201" cy="3299617"/>
          </a:xfrm>
          <a:prstGeom prst="rect">
            <a:avLst/>
          </a:prstGeom>
          <a:noFill/>
          <a:ln>
            <a:noFill/>
          </a:ln>
        </p:spPr>
      </p:pic>
      <p:sp>
        <p:nvSpPr>
          <p:cNvPr id="129" name="Google Shape;129;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8"/>
          <p:cNvSpPr/>
          <p:nvPr/>
        </p:nvSpPr>
        <p:spPr>
          <a:xfrm>
            <a:off x="4106739" y="-1"/>
            <a:ext cx="3978600" cy="3798300"/>
          </a:xfrm>
          <a:prstGeom prst="rect">
            <a:avLst/>
          </a:prstGeom>
          <a:solidFill>
            <a:srgbClr val="0017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18"/>
          <p:cNvSpPr txBox="1">
            <a:spLocks noGrp="1"/>
          </p:cNvSpPr>
          <p:nvPr>
            <p:ph type="ctrTitle"/>
          </p:nvPr>
        </p:nvSpPr>
        <p:spPr>
          <a:xfrm>
            <a:off x="4550949" y="784805"/>
            <a:ext cx="2980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4800"/>
              <a:buFont typeface="PT Sans"/>
              <a:buNone/>
              <a:defRPr sz="4800">
                <a:solidFill>
                  <a:schemeClr val="lt1"/>
                </a:solidFill>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8"/>
          <p:cNvSpPr/>
          <p:nvPr/>
        </p:nvSpPr>
        <p:spPr>
          <a:xfrm>
            <a:off x="8085260" y="3059722"/>
            <a:ext cx="4106700" cy="3878700"/>
          </a:xfrm>
          <a:prstGeom prst="rect">
            <a:avLst/>
          </a:prstGeom>
          <a:solidFill>
            <a:srgbClr val="FF9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18"/>
          <p:cNvSpPr/>
          <p:nvPr/>
        </p:nvSpPr>
        <p:spPr>
          <a:xfrm>
            <a:off x="-7946" y="3059722"/>
            <a:ext cx="4106700" cy="3813600"/>
          </a:xfrm>
          <a:prstGeom prst="rect">
            <a:avLst/>
          </a:prstGeom>
          <a:solidFill>
            <a:srgbClr val="6BD4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18" descr="A picture containing person, outdoor, blue&#10;&#10;Description automatically generated"/>
          <p:cNvPicPr preferRelativeResize="0"/>
          <p:nvPr/>
        </p:nvPicPr>
        <p:blipFill rotWithShape="1">
          <a:blip r:embed="rId3">
            <a:alphaModFix/>
          </a:blip>
          <a:srcRect/>
          <a:stretch/>
        </p:blipFill>
        <p:spPr>
          <a:xfrm>
            <a:off x="8081595" y="0"/>
            <a:ext cx="4106741" cy="3175000"/>
          </a:xfrm>
          <a:prstGeom prst="rect">
            <a:avLst/>
          </a:prstGeom>
          <a:noFill/>
          <a:ln>
            <a:noFill/>
          </a:ln>
        </p:spPr>
      </p:pic>
      <p:pic>
        <p:nvPicPr>
          <p:cNvPr id="136" name="Google Shape;136;p18" descr="A picture containing person, crowd&#10;&#10;Description automatically generated"/>
          <p:cNvPicPr preferRelativeResize="0"/>
          <p:nvPr/>
        </p:nvPicPr>
        <p:blipFill rotWithShape="1">
          <a:blip r:embed="rId4">
            <a:alphaModFix/>
          </a:blip>
          <a:srcRect/>
          <a:stretch/>
        </p:blipFill>
        <p:spPr>
          <a:xfrm>
            <a:off x="-3665" y="-1"/>
            <a:ext cx="4106739" cy="3172406"/>
          </a:xfrm>
          <a:prstGeom prst="rect">
            <a:avLst/>
          </a:prstGeom>
          <a:noFill/>
          <a:ln>
            <a:noFill/>
          </a:ln>
        </p:spPr>
      </p:pic>
      <p:pic>
        <p:nvPicPr>
          <p:cNvPr id="137" name="Google Shape;137;p18" descr="Graphical user interface, text&#10;&#10;Description automatically generated"/>
          <p:cNvPicPr preferRelativeResize="0"/>
          <p:nvPr/>
        </p:nvPicPr>
        <p:blipFill rotWithShape="1">
          <a:blip r:embed="rId5">
            <a:alphaModFix/>
          </a:blip>
          <a:srcRect/>
          <a:stretch/>
        </p:blipFill>
        <p:spPr>
          <a:xfrm>
            <a:off x="10169206" y="6192243"/>
            <a:ext cx="1897505" cy="533855"/>
          </a:xfrm>
          <a:prstGeom prst="rect">
            <a:avLst/>
          </a:prstGeom>
          <a:noFill/>
          <a:ln>
            <a:noFill/>
          </a:ln>
        </p:spPr>
      </p:pic>
      <p:sp>
        <p:nvSpPr>
          <p:cNvPr id="138" name="Google Shape;138;p18"/>
          <p:cNvSpPr txBox="1">
            <a:spLocks noGrp="1"/>
          </p:cNvSpPr>
          <p:nvPr>
            <p:ph type="subTitle" idx="1"/>
          </p:nvPr>
        </p:nvSpPr>
        <p:spPr>
          <a:xfrm>
            <a:off x="8305942" y="4749572"/>
            <a:ext cx="3726600" cy="534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2000"/>
              <a:buNone/>
              <a:defRPr sz="2000" i="1">
                <a:solidFill>
                  <a:schemeClr val="lt1"/>
                </a:solidFill>
                <a:latin typeface="PT Sans"/>
                <a:ea typeface="PT Sans"/>
                <a:cs typeface="PT Sans"/>
                <a:sym typeface="PT Sans"/>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9" name="Google Shape;139;p18"/>
          <p:cNvSpPr txBox="1"/>
          <p:nvPr/>
        </p:nvSpPr>
        <p:spPr>
          <a:xfrm>
            <a:off x="272966" y="4749572"/>
            <a:ext cx="3726600" cy="5340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PT Sans"/>
                <a:ea typeface="PT Sans"/>
                <a:cs typeface="PT Sans"/>
                <a:sym typeface="PT Sans"/>
              </a:rPr>
              <a:t>Linking families to genetics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0"/>
        <p:cNvGrpSpPr/>
        <p:nvPr/>
      </p:nvGrpSpPr>
      <p:grpSpPr>
        <a:xfrm>
          <a:off x="0" y="0"/>
          <a:ext cx="0" cy="0"/>
          <a:chOff x="0" y="0"/>
          <a:chExt cx="0" cy="0"/>
        </a:xfrm>
      </p:grpSpPr>
      <p:pic>
        <p:nvPicPr>
          <p:cNvPr id="141" name="Google Shape;141;p19" descr="Logo&#10;&#10;Description automatically generated with low confidence"/>
          <p:cNvPicPr preferRelativeResize="0"/>
          <p:nvPr/>
        </p:nvPicPr>
        <p:blipFill rotWithShape="1">
          <a:blip r:embed="rId2">
            <a:alphaModFix/>
          </a:blip>
          <a:srcRect/>
          <a:stretch/>
        </p:blipFill>
        <p:spPr>
          <a:xfrm>
            <a:off x="11580637" y="6328229"/>
            <a:ext cx="346172" cy="3193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PT Sans"/>
              <a:buNone/>
              <a:defRPr>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FF9442"/>
              </a:buClr>
              <a:buSzPts val="2800"/>
              <a:buFont typeface="Noto Sans Symbols"/>
              <a:buChar char="▪"/>
              <a:defRPr>
                <a:latin typeface="PT Sans"/>
                <a:ea typeface="PT Sans"/>
                <a:cs typeface="PT Sans"/>
                <a:sym typeface="PT Sans"/>
              </a:defRPr>
            </a:lvl1pPr>
            <a:lvl2pPr marL="914400" lvl="1" indent="-381000" algn="l" rtl="0">
              <a:lnSpc>
                <a:spcPct val="90000"/>
              </a:lnSpc>
              <a:spcBef>
                <a:spcPts val="500"/>
              </a:spcBef>
              <a:spcAft>
                <a:spcPts val="0"/>
              </a:spcAft>
              <a:buClr>
                <a:srgbClr val="FF9442"/>
              </a:buClr>
              <a:buSzPts val="2400"/>
              <a:buFont typeface="Noto Sans Symbols"/>
              <a:buChar char="▪"/>
              <a:defRPr>
                <a:latin typeface="PT Sans"/>
                <a:ea typeface="PT Sans"/>
                <a:cs typeface="PT Sans"/>
                <a:sym typeface="PT Sans"/>
              </a:defRPr>
            </a:lvl2pPr>
            <a:lvl3pPr marL="1371600" lvl="2" indent="-355600" algn="l" rtl="0">
              <a:lnSpc>
                <a:spcPct val="90000"/>
              </a:lnSpc>
              <a:spcBef>
                <a:spcPts val="500"/>
              </a:spcBef>
              <a:spcAft>
                <a:spcPts val="0"/>
              </a:spcAft>
              <a:buClr>
                <a:srgbClr val="FF9442"/>
              </a:buClr>
              <a:buSzPts val="2000"/>
              <a:buFont typeface="Noto Sans Symbols"/>
              <a:buChar char="▪"/>
              <a:defRPr>
                <a:latin typeface="PT Sans"/>
                <a:ea typeface="PT Sans"/>
                <a:cs typeface="PT Sans"/>
                <a:sym typeface="PT Sans"/>
              </a:defRPr>
            </a:lvl3pPr>
            <a:lvl4pPr marL="1828800" lvl="3"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4pPr>
            <a:lvl5pPr marL="2286000" lvl="4"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p20"/>
          <p:cNvSpPr txBox="1">
            <a:spLocks noGrp="1"/>
          </p:cNvSpPr>
          <p:nvPr>
            <p:ph type="sldNum" idx="12"/>
          </p:nvPr>
        </p:nvSpPr>
        <p:spPr>
          <a:xfrm>
            <a:off x="187099" y="6532138"/>
            <a:ext cx="27432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6BD4CD"/>
                </a:solidFill>
                <a:latin typeface="Calibri"/>
                <a:ea typeface="Calibri"/>
                <a:cs typeface="Calibri"/>
                <a:sym typeface="Calibri"/>
              </a:defRPr>
            </a:lvl1pPr>
            <a:lvl2pPr marL="0" lvl="1" indent="0" algn="l" rtl="0">
              <a:spcBef>
                <a:spcPts val="0"/>
              </a:spcBef>
              <a:buNone/>
              <a:defRPr sz="1200">
                <a:solidFill>
                  <a:srgbClr val="6BD4CD"/>
                </a:solidFill>
                <a:latin typeface="Calibri"/>
                <a:ea typeface="Calibri"/>
                <a:cs typeface="Calibri"/>
                <a:sym typeface="Calibri"/>
              </a:defRPr>
            </a:lvl2pPr>
            <a:lvl3pPr marL="0" lvl="2" indent="0" algn="l" rtl="0">
              <a:spcBef>
                <a:spcPts val="0"/>
              </a:spcBef>
              <a:buNone/>
              <a:defRPr sz="1200">
                <a:solidFill>
                  <a:srgbClr val="6BD4CD"/>
                </a:solidFill>
                <a:latin typeface="Calibri"/>
                <a:ea typeface="Calibri"/>
                <a:cs typeface="Calibri"/>
                <a:sym typeface="Calibri"/>
              </a:defRPr>
            </a:lvl3pPr>
            <a:lvl4pPr marL="0" lvl="3" indent="0" algn="l" rtl="0">
              <a:spcBef>
                <a:spcPts val="0"/>
              </a:spcBef>
              <a:buNone/>
              <a:defRPr sz="1200">
                <a:solidFill>
                  <a:srgbClr val="6BD4CD"/>
                </a:solidFill>
                <a:latin typeface="Calibri"/>
                <a:ea typeface="Calibri"/>
                <a:cs typeface="Calibri"/>
                <a:sym typeface="Calibri"/>
              </a:defRPr>
            </a:lvl4pPr>
            <a:lvl5pPr marL="0" lvl="4" indent="0" algn="l" rtl="0">
              <a:spcBef>
                <a:spcPts val="0"/>
              </a:spcBef>
              <a:buNone/>
              <a:defRPr sz="1200">
                <a:solidFill>
                  <a:srgbClr val="6BD4CD"/>
                </a:solidFill>
                <a:latin typeface="Calibri"/>
                <a:ea typeface="Calibri"/>
                <a:cs typeface="Calibri"/>
                <a:sym typeface="Calibri"/>
              </a:defRPr>
            </a:lvl5pPr>
            <a:lvl6pPr marL="0" lvl="5" indent="0" algn="l" rtl="0">
              <a:spcBef>
                <a:spcPts val="0"/>
              </a:spcBef>
              <a:buNone/>
              <a:defRPr sz="1200">
                <a:solidFill>
                  <a:srgbClr val="6BD4CD"/>
                </a:solidFill>
                <a:latin typeface="Calibri"/>
                <a:ea typeface="Calibri"/>
                <a:cs typeface="Calibri"/>
                <a:sym typeface="Calibri"/>
              </a:defRPr>
            </a:lvl6pPr>
            <a:lvl7pPr marL="0" lvl="6" indent="0" algn="l" rtl="0">
              <a:spcBef>
                <a:spcPts val="0"/>
              </a:spcBef>
              <a:buNone/>
              <a:defRPr sz="1200">
                <a:solidFill>
                  <a:srgbClr val="6BD4CD"/>
                </a:solidFill>
                <a:latin typeface="Calibri"/>
                <a:ea typeface="Calibri"/>
                <a:cs typeface="Calibri"/>
                <a:sym typeface="Calibri"/>
              </a:defRPr>
            </a:lvl7pPr>
            <a:lvl8pPr marL="0" lvl="7" indent="0" algn="l" rtl="0">
              <a:spcBef>
                <a:spcPts val="0"/>
              </a:spcBef>
              <a:buNone/>
              <a:defRPr sz="1200">
                <a:solidFill>
                  <a:srgbClr val="6BD4CD"/>
                </a:solidFill>
                <a:latin typeface="Calibri"/>
                <a:ea typeface="Calibri"/>
                <a:cs typeface="Calibri"/>
                <a:sym typeface="Calibri"/>
              </a:defRPr>
            </a:lvl8pPr>
            <a:lvl9pPr marL="0" lvl="8" indent="0" algn="l" rtl="0">
              <a:spcBef>
                <a:spcPts val="0"/>
              </a:spcBef>
              <a:buNone/>
              <a:defRPr sz="1200">
                <a:solidFill>
                  <a:srgbClr val="6BD4C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20"/>
          <p:cNvSpPr/>
          <p:nvPr/>
        </p:nvSpPr>
        <p:spPr>
          <a:xfrm rot="-5400000">
            <a:off x="6073202" y="459058"/>
            <a:ext cx="45600" cy="12192000"/>
          </a:xfrm>
          <a:prstGeom prst="rect">
            <a:avLst/>
          </a:prstGeom>
          <a:solidFill>
            <a:srgbClr val="0017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7" name="Google Shape;147;p20"/>
          <p:cNvSpPr/>
          <p:nvPr/>
        </p:nvSpPr>
        <p:spPr>
          <a:xfrm rot="5400000">
            <a:off x="11493250" y="6218771"/>
            <a:ext cx="372300" cy="651000"/>
          </a:xfrm>
          <a:prstGeom prst="rect">
            <a:avLst/>
          </a:prstGeom>
          <a:solidFill>
            <a:srgbClr val="6BD4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48" name="Google Shape;148;p20" descr="Graphical user interface, text&#10;&#10;Description automatically generated"/>
          <p:cNvPicPr preferRelativeResize="0"/>
          <p:nvPr/>
        </p:nvPicPr>
        <p:blipFill rotWithShape="1">
          <a:blip r:embed="rId2">
            <a:alphaModFix/>
          </a:blip>
          <a:srcRect/>
          <a:stretch/>
        </p:blipFill>
        <p:spPr>
          <a:xfrm>
            <a:off x="11447377" y="6364996"/>
            <a:ext cx="441766" cy="3722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49"/>
        <p:cNvGrpSpPr/>
        <p:nvPr/>
      </p:nvGrpSpPr>
      <p:grpSpPr>
        <a:xfrm>
          <a:off x="0" y="0"/>
          <a:ext cx="0" cy="0"/>
          <a:chOff x="0" y="0"/>
          <a:chExt cx="0" cy="0"/>
        </a:xfrm>
      </p:grpSpPr>
      <p:pic>
        <p:nvPicPr>
          <p:cNvPr id="150" name="Google Shape;150;p21" descr="A picture containing text&#10;&#10;Description automatically generated"/>
          <p:cNvPicPr preferRelativeResize="0"/>
          <p:nvPr/>
        </p:nvPicPr>
        <p:blipFill rotWithShape="1">
          <a:blip r:embed="rId2">
            <a:alphaModFix/>
          </a:blip>
          <a:srcRect/>
          <a:stretch/>
        </p:blipFill>
        <p:spPr>
          <a:xfrm>
            <a:off x="8049959" y="5962650"/>
            <a:ext cx="2327910" cy="742950"/>
          </a:xfrm>
          <a:prstGeom prst="rect">
            <a:avLst/>
          </a:prstGeom>
          <a:noFill/>
          <a:ln>
            <a:noFill/>
          </a:ln>
        </p:spPr>
      </p:pic>
      <p:pic>
        <p:nvPicPr>
          <p:cNvPr id="151" name="Google Shape;151;p21" descr="A picture containing person, indoor, sitting, wall&#10;&#10;Description automatically generated"/>
          <p:cNvPicPr preferRelativeResize="0"/>
          <p:nvPr/>
        </p:nvPicPr>
        <p:blipFill rotWithShape="1">
          <a:blip r:embed="rId3">
            <a:alphaModFix/>
          </a:blip>
          <a:srcRect/>
          <a:stretch/>
        </p:blipFill>
        <p:spPr>
          <a:xfrm>
            <a:off x="0" y="0"/>
            <a:ext cx="6342744" cy="68580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PT Sans"/>
              <a:buNone/>
              <a:defRPr>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FF9442"/>
              </a:buClr>
              <a:buSzPts val="2800"/>
              <a:buFont typeface="Noto Sans Symbols"/>
              <a:buChar char="▪"/>
              <a:defRPr>
                <a:latin typeface="PT Sans"/>
                <a:ea typeface="PT Sans"/>
                <a:cs typeface="PT Sans"/>
                <a:sym typeface="PT Sans"/>
              </a:defRPr>
            </a:lvl1pPr>
            <a:lvl2pPr marL="914400" lvl="1" indent="-381000" algn="l" rtl="0">
              <a:lnSpc>
                <a:spcPct val="90000"/>
              </a:lnSpc>
              <a:spcBef>
                <a:spcPts val="500"/>
              </a:spcBef>
              <a:spcAft>
                <a:spcPts val="0"/>
              </a:spcAft>
              <a:buClr>
                <a:srgbClr val="FF9442"/>
              </a:buClr>
              <a:buSzPts val="2400"/>
              <a:buFont typeface="Noto Sans Symbols"/>
              <a:buChar char="▪"/>
              <a:defRPr>
                <a:latin typeface="PT Sans"/>
                <a:ea typeface="PT Sans"/>
                <a:cs typeface="PT Sans"/>
                <a:sym typeface="PT Sans"/>
              </a:defRPr>
            </a:lvl2pPr>
            <a:lvl3pPr marL="1371600" lvl="2" indent="-355600" algn="l" rtl="0">
              <a:lnSpc>
                <a:spcPct val="90000"/>
              </a:lnSpc>
              <a:spcBef>
                <a:spcPts val="500"/>
              </a:spcBef>
              <a:spcAft>
                <a:spcPts val="0"/>
              </a:spcAft>
              <a:buClr>
                <a:srgbClr val="FF9442"/>
              </a:buClr>
              <a:buSzPts val="2000"/>
              <a:buFont typeface="Noto Sans Symbols"/>
              <a:buChar char="▪"/>
              <a:defRPr>
                <a:latin typeface="PT Sans"/>
                <a:ea typeface="PT Sans"/>
                <a:cs typeface="PT Sans"/>
                <a:sym typeface="PT Sans"/>
              </a:defRPr>
            </a:lvl3pPr>
            <a:lvl4pPr marL="1828800" lvl="3"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4pPr>
            <a:lvl5pPr marL="2286000" lvl="4"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p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FF9442"/>
              </a:buClr>
              <a:buSzPts val="2800"/>
              <a:buFont typeface="Noto Sans Symbols"/>
              <a:buChar char="▪"/>
              <a:defRPr>
                <a:latin typeface="PT Sans"/>
                <a:ea typeface="PT Sans"/>
                <a:cs typeface="PT Sans"/>
                <a:sym typeface="PT Sans"/>
              </a:defRPr>
            </a:lvl1pPr>
            <a:lvl2pPr marL="914400" lvl="1" indent="-381000" algn="l" rtl="0">
              <a:lnSpc>
                <a:spcPct val="90000"/>
              </a:lnSpc>
              <a:spcBef>
                <a:spcPts val="500"/>
              </a:spcBef>
              <a:spcAft>
                <a:spcPts val="0"/>
              </a:spcAft>
              <a:buClr>
                <a:srgbClr val="FF9442"/>
              </a:buClr>
              <a:buSzPts val="2400"/>
              <a:buFont typeface="Noto Sans Symbols"/>
              <a:buChar char="▪"/>
              <a:defRPr>
                <a:latin typeface="PT Sans"/>
                <a:ea typeface="PT Sans"/>
                <a:cs typeface="PT Sans"/>
                <a:sym typeface="PT Sans"/>
              </a:defRPr>
            </a:lvl2pPr>
            <a:lvl3pPr marL="1371600" lvl="2" indent="-355600" algn="l" rtl="0">
              <a:lnSpc>
                <a:spcPct val="90000"/>
              </a:lnSpc>
              <a:spcBef>
                <a:spcPts val="500"/>
              </a:spcBef>
              <a:spcAft>
                <a:spcPts val="0"/>
              </a:spcAft>
              <a:buClr>
                <a:srgbClr val="FF9442"/>
              </a:buClr>
              <a:buSzPts val="2000"/>
              <a:buFont typeface="Noto Sans Symbols"/>
              <a:buChar char="▪"/>
              <a:defRPr>
                <a:latin typeface="PT Sans"/>
                <a:ea typeface="PT Sans"/>
                <a:cs typeface="PT Sans"/>
                <a:sym typeface="PT Sans"/>
              </a:defRPr>
            </a:lvl3pPr>
            <a:lvl4pPr marL="1828800" lvl="3"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4pPr>
            <a:lvl5pPr marL="2286000" lvl="4" indent="-342900" algn="l" rtl="0">
              <a:lnSpc>
                <a:spcPct val="90000"/>
              </a:lnSpc>
              <a:spcBef>
                <a:spcPts val="500"/>
              </a:spcBef>
              <a:spcAft>
                <a:spcPts val="0"/>
              </a:spcAft>
              <a:buClr>
                <a:srgbClr val="FF9442"/>
              </a:buClr>
              <a:buSzPts val="1800"/>
              <a:buFont typeface="Noto Sans Symbols"/>
              <a:buChar char="▪"/>
              <a:defRPr>
                <a:latin typeface="PT Sans"/>
                <a:ea typeface="PT Sans"/>
                <a:cs typeface="PT Sans"/>
                <a:sym typeface="PT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p22"/>
          <p:cNvSpPr/>
          <p:nvPr/>
        </p:nvSpPr>
        <p:spPr>
          <a:xfrm rot="-5400000">
            <a:off x="6073202" y="459058"/>
            <a:ext cx="45600" cy="12192000"/>
          </a:xfrm>
          <a:prstGeom prst="rect">
            <a:avLst/>
          </a:prstGeom>
          <a:solidFill>
            <a:srgbClr val="0017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7" name="Google Shape;157;p22"/>
          <p:cNvSpPr/>
          <p:nvPr/>
        </p:nvSpPr>
        <p:spPr>
          <a:xfrm rot="5400000">
            <a:off x="11493250" y="6218771"/>
            <a:ext cx="372300" cy="651000"/>
          </a:xfrm>
          <a:prstGeom prst="rect">
            <a:avLst/>
          </a:prstGeom>
          <a:solidFill>
            <a:srgbClr val="6BD4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58" name="Google Shape;158;p22" descr="Graphical user interface, text&#10;&#10;Description automatically generated"/>
          <p:cNvPicPr preferRelativeResize="0"/>
          <p:nvPr/>
        </p:nvPicPr>
        <p:blipFill rotWithShape="1">
          <a:blip r:embed="rId2">
            <a:alphaModFix/>
          </a:blip>
          <a:srcRect/>
          <a:stretch/>
        </p:blipFill>
        <p:spPr>
          <a:xfrm>
            <a:off x="11447377" y="6364996"/>
            <a:ext cx="441766" cy="372270"/>
          </a:xfrm>
          <a:prstGeom prst="rect">
            <a:avLst/>
          </a:prstGeom>
          <a:noFill/>
          <a:ln>
            <a:noFill/>
          </a:ln>
        </p:spPr>
      </p:pic>
      <p:sp>
        <p:nvSpPr>
          <p:cNvPr id="159" name="Google Shape;159;p22"/>
          <p:cNvSpPr txBox="1">
            <a:spLocks noGrp="1"/>
          </p:cNvSpPr>
          <p:nvPr>
            <p:ph type="sldNum" idx="12"/>
          </p:nvPr>
        </p:nvSpPr>
        <p:spPr>
          <a:xfrm>
            <a:off x="187099" y="6532138"/>
            <a:ext cx="27432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6BD4CD"/>
                </a:solidFill>
                <a:latin typeface="Calibri"/>
                <a:ea typeface="Calibri"/>
                <a:cs typeface="Calibri"/>
                <a:sym typeface="Calibri"/>
              </a:defRPr>
            </a:lvl1pPr>
            <a:lvl2pPr marL="0" lvl="1" indent="0" algn="l" rtl="0">
              <a:spcBef>
                <a:spcPts val="0"/>
              </a:spcBef>
              <a:buNone/>
              <a:defRPr sz="1200">
                <a:solidFill>
                  <a:srgbClr val="6BD4CD"/>
                </a:solidFill>
                <a:latin typeface="Calibri"/>
                <a:ea typeface="Calibri"/>
                <a:cs typeface="Calibri"/>
                <a:sym typeface="Calibri"/>
              </a:defRPr>
            </a:lvl2pPr>
            <a:lvl3pPr marL="0" lvl="2" indent="0" algn="l" rtl="0">
              <a:spcBef>
                <a:spcPts val="0"/>
              </a:spcBef>
              <a:buNone/>
              <a:defRPr sz="1200">
                <a:solidFill>
                  <a:srgbClr val="6BD4CD"/>
                </a:solidFill>
                <a:latin typeface="Calibri"/>
                <a:ea typeface="Calibri"/>
                <a:cs typeface="Calibri"/>
                <a:sym typeface="Calibri"/>
              </a:defRPr>
            </a:lvl3pPr>
            <a:lvl4pPr marL="0" lvl="3" indent="0" algn="l" rtl="0">
              <a:spcBef>
                <a:spcPts val="0"/>
              </a:spcBef>
              <a:buNone/>
              <a:defRPr sz="1200">
                <a:solidFill>
                  <a:srgbClr val="6BD4CD"/>
                </a:solidFill>
                <a:latin typeface="Calibri"/>
                <a:ea typeface="Calibri"/>
                <a:cs typeface="Calibri"/>
                <a:sym typeface="Calibri"/>
              </a:defRPr>
            </a:lvl4pPr>
            <a:lvl5pPr marL="0" lvl="4" indent="0" algn="l" rtl="0">
              <a:spcBef>
                <a:spcPts val="0"/>
              </a:spcBef>
              <a:buNone/>
              <a:defRPr sz="1200">
                <a:solidFill>
                  <a:srgbClr val="6BD4CD"/>
                </a:solidFill>
                <a:latin typeface="Calibri"/>
                <a:ea typeface="Calibri"/>
                <a:cs typeface="Calibri"/>
                <a:sym typeface="Calibri"/>
              </a:defRPr>
            </a:lvl5pPr>
            <a:lvl6pPr marL="0" lvl="5" indent="0" algn="l" rtl="0">
              <a:spcBef>
                <a:spcPts val="0"/>
              </a:spcBef>
              <a:buNone/>
              <a:defRPr sz="1200">
                <a:solidFill>
                  <a:srgbClr val="6BD4CD"/>
                </a:solidFill>
                <a:latin typeface="Calibri"/>
                <a:ea typeface="Calibri"/>
                <a:cs typeface="Calibri"/>
                <a:sym typeface="Calibri"/>
              </a:defRPr>
            </a:lvl6pPr>
            <a:lvl7pPr marL="0" lvl="6" indent="0" algn="l" rtl="0">
              <a:spcBef>
                <a:spcPts val="0"/>
              </a:spcBef>
              <a:buNone/>
              <a:defRPr sz="1200">
                <a:solidFill>
                  <a:srgbClr val="6BD4CD"/>
                </a:solidFill>
                <a:latin typeface="Calibri"/>
                <a:ea typeface="Calibri"/>
                <a:cs typeface="Calibri"/>
                <a:sym typeface="Calibri"/>
              </a:defRPr>
            </a:lvl7pPr>
            <a:lvl8pPr marL="0" lvl="7" indent="0" algn="l" rtl="0">
              <a:spcBef>
                <a:spcPts val="0"/>
              </a:spcBef>
              <a:buNone/>
              <a:defRPr sz="1200">
                <a:solidFill>
                  <a:srgbClr val="6BD4CD"/>
                </a:solidFill>
                <a:latin typeface="Calibri"/>
                <a:ea typeface="Calibri"/>
                <a:cs typeface="Calibri"/>
                <a:sym typeface="Calibri"/>
              </a:defRPr>
            </a:lvl8pPr>
            <a:lvl9pPr marL="0" lvl="8" indent="0" algn="l" rtl="0">
              <a:spcBef>
                <a:spcPts val="0"/>
              </a:spcBef>
              <a:buNone/>
              <a:defRPr sz="1200">
                <a:solidFill>
                  <a:srgbClr val="6BD4C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60"/>
        <p:cNvGrpSpPr/>
        <p:nvPr/>
      </p:nvGrpSpPr>
      <p:grpSpPr>
        <a:xfrm>
          <a:off x="0" y="0"/>
          <a:ext cx="0" cy="0"/>
          <a:chOff x="0" y="0"/>
          <a:chExt cx="0" cy="0"/>
        </a:xfrm>
      </p:grpSpPr>
      <p:pic>
        <p:nvPicPr>
          <p:cNvPr id="161" name="Google Shape;161;p23" descr="Logo&#10;&#10;Description automatically generated with low confidence"/>
          <p:cNvPicPr preferRelativeResize="0"/>
          <p:nvPr/>
        </p:nvPicPr>
        <p:blipFill rotWithShape="1">
          <a:blip r:embed="rId2">
            <a:alphaModFix/>
          </a:blip>
          <a:srcRect/>
          <a:stretch/>
        </p:blipFill>
        <p:spPr>
          <a:xfrm>
            <a:off x="11580637" y="6328229"/>
            <a:ext cx="346172" cy="319314"/>
          </a:xfrm>
          <a:prstGeom prst="rect">
            <a:avLst/>
          </a:prstGeom>
          <a:noFill/>
          <a:ln>
            <a:noFill/>
          </a:ln>
        </p:spPr>
      </p:pic>
      <p:sp>
        <p:nvSpPr>
          <p:cNvPr id="162" name="Google Shape;162;p23"/>
          <p:cNvSpPr/>
          <p:nvPr/>
        </p:nvSpPr>
        <p:spPr>
          <a:xfrm>
            <a:off x="2046514" y="1529861"/>
            <a:ext cx="8099100" cy="3798300"/>
          </a:xfrm>
          <a:prstGeom prst="rect">
            <a:avLst/>
          </a:prstGeom>
          <a:solidFill>
            <a:srgbClr val="FF9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23"/>
          <p:cNvSpPr txBox="1">
            <a:spLocks noGrp="1"/>
          </p:cNvSpPr>
          <p:nvPr>
            <p:ph type="title"/>
          </p:nvPr>
        </p:nvSpPr>
        <p:spPr>
          <a:xfrm>
            <a:off x="2046514" y="2766217"/>
            <a:ext cx="80991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400"/>
              <a:buFont typeface="PT Sans"/>
              <a:buNone/>
              <a:defRPr>
                <a:solidFill>
                  <a:schemeClr val="lt1"/>
                </a:solidFill>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PT Sans"/>
              <a:buNone/>
              <a:defRPr sz="3200">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24"/>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7" name="Google Shape;167;p2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atin typeface="PT Sans"/>
                <a:ea typeface="PT Sans"/>
                <a:cs typeface="PT Sans"/>
                <a:sym typeface="PT Sans"/>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68" name="Google Shape;168;p24"/>
          <p:cNvSpPr/>
          <p:nvPr/>
        </p:nvSpPr>
        <p:spPr>
          <a:xfrm rot="-5400000">
            <a:off x="6073202" y="459058"/>
            <a:ext cx="45600" cy="12192000"/>
          </a:xfrm>
          <a:prstGeom prst="rect">
            <a:avLst/>
          </a:prstGeom>
          <a:solidFill>
            <a:srgbClr val="0017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9" name="Google Shape;169;p24"/>
          <p:cNvSpPr/>
          <p:nvPr/>
        </p:nvSpPr>
        <p:spPr>
          <a:xfrm rot="5400000">
            <a:off x="11493250" y="6218771"/>
            <a:ext cx="372300" cy="651000"/>
          </a:xfrm>
          <a:prstGeom prst="rect">
            <a:avLst/>
          </a:prstGeom>
          <a:solidFill>
            <a:srgbClr val="6BD4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70" name="Google Shape;170;p24" descr="Graphical user interface, text&#10;&#10;Description automatically generated"/>
          <p:cNvPicPr preferRelativeResize="0"/>
          <p:nvPr/>
        </p:nvPicPr>
        <p:blipFill rotWithShape="1">
          <a:blip r:embed="rId2">
            <a:alphaModFix/>
          </a:blip>
          <a:srcRect/>
          <a:stretch/>
        </p:blipFill>
        <p:spPr>
          <a:xfrm>
            <a:off x="11447377" y="6364996"/>
            <a:ext cx="441766" cy="372270"/>
          </a:xfrm>
          <a:prstGeom prst="rect">
            <a:avLst/>
          </a:prstGeom>
          <a:noFill/>
          <a:ln>
            <a:noFill/>
          </a:ln>
        </p:spPr>
      </p:pic>
      <p:sp>
        <p:nvSpPr>
          <p:cNvPr id="171" name="Google Shape;171;p24"/>
          <p:cNvSpPr txBox="1">
            <a:spLocks noGrp="1"/>
          </p:cNvSpPr>
          <p:nvPr>
            <p:ph type="sldNum" idx="12"/>
          </p:nvPr>
        </p:nvSpPr>
        <p:spPr>
          <a:xfrm>
            <a:off x="187099" y="6532138"/>
            <a:ext cx="27432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6BD4CD"/>
                </a:solidFill>
                <a:latin typeface="Calibri"/>
                <a:ea typeface="Calibri"/>
                <a:cs typeface="Calibri"/>
                <a:sym typeface="Calibri"/>
              </a:defRPr>
            </a:lvl1pPr>
            <a:lvl2pPr marL="0" lvl="1" indent="0" algn="l" rtl="0">
              <a:spcBef>
                <a:spcPts val="0"/>
              </a:spcBef>
              <a:buNone/>
              <a:defRPr sz="1200">
                <a:solidFill>
                  <a:srgbClr val="6BD4CD"/>
                </a:solidFill>
                <a:latin typeface="Calibri"/>
                <a:ea typeface="Calibri"/>
                <a:cs typeface="Calibri"/>
                <a:sym typeface="Calibri"/>
              </a:defRPr>
            </a:lvl2pPr>
            <a:lvl3pPr marL="0" lvl="2" indent="0" algn="l" rtl="0">
              <a:spcBef>
                <a:spcPts val="0"/>
              </a:spcBef>
              <a:buNone/>
              <a:defRPr sz="1200">
                <a:solidFill>
                  <a:srgbClr val="6BD4CD"/>
                </a:solidFill>
                <a:latin typeface="Calibri"/>
                <a:ea typeface="Calibri"/>
                <a:cs typeface="Calibri"/>
                <a:sym typeface="Calibri"/>
              </a:defRPr>
            </a:lvl3pPr>
            <a:lvl4pPr marL="0" lvl="3" indent="0" algn="l" rtl="0">
              <a:spcBef>
                <a:spcPts val="0"/>
              </a:spcBef>
              <a:buNone/>
              <a:defRPr sz="1200">
                <a:solidFill>
                  <a:srgbClr val="6BD4CD"/>
                </a:solidFill>
                <a:latin typeface="Calibri"/>
                <a:ea typeface="Calibri"/>
                <a:cs typeface="Calibri"/>
                <a:sym typeface="Calibri"/>
              </a:defRPr>
            </a:lvl4pPr>
            <a:lvl5pPr marL="0" lvl="4" indent="0" algn="l" rtl="0">
              <a:spcBef>
                <a:spcPts val="0"/>
              </a:spcBef>
              <a:buNone/>
              <a:defRPr sz="1200">
                <a:solidFill>
                  <a:srgbClr val="6BD4CD"/>
                </a:solidFill>
                <a:latin typeface="Calibri"/>
                <a:ea typeface="Calibri"/>
                <a:cs typeface="Calibri"/>
                <a:sym typeface="Calibri"/>
              </a:defRPr>
            </a:lvl5pPr>
            <a:lvl6pPr marL="0" lvl="5" indent="0" algn="l" rtl="0">
              <a:spcBef>
                <a:spcPts val="0"/>
              </a:spcBef>
              <a:buNone/>
              <a:defRPr sz="1200">
                <a:solidFill>
                  <a:srgbClr val="6BD4CD"/>
                </a:solidFill>
                <a:latin typeface="Calibri"/>
                <a:ea typeface="Calibri"/>
                <a:cs typeface="Calibri"/>
                <a:sym typeface="Calibri"/>
              </a:defRPr>
            </a:lvl6pPr>
            <a:lvl7pPr marL="0" lvl="6" indent="0" algn="l" rtl="0">
              <a:spcBef>
                <a:spcPts val="0"/>
              </a:spcBef>
              <a:buNone/>
              <a:defRPr sz="1200">
                <a:solidFill>
                  <a:srgbClr val="6BD4CD"/>
                </a:solidFill>
                <a:latin typeface="Calibri"/>
                <a:ea typeface="Calibri"/>
                <a:cs typeface="Calibri"/>
                <a:sym typeface="Calibri"/>
              </a:defRPr>
            </a:lvl7pPr>
            <a:lvl8pPr marL="0" lvl="7" indent="0" algn="l" rtl="0">
              <a:spcBef>
                <a:spcPts val="0"/>
              </a:spcBef>
              <a:buNone/>
              <a:defRPr sz="1200">
                <a:solidFill>
                  <a:srgbClr val="6BD4CD"/>
                </a:solidFill>
                <a:latin typeface="Calibri"/>
                <a:ea typeface="Calibri"/>
                <a:cs typeface="Calibri"/>
                <a:sym typeface="Calibri"/>
              </a:defRPr>
            </a:lvl8pPr>
            <a:lvl9pPr marL="0" lvl="8" indent="0" algn="l" rtl="0">
              <a:spcBef>
                <a:spcPts val="0"/>
              </a:spcBef>
              <a:buNone/>
              <a:defRPr sz="1200">
                <a:solidFill>
                  <a:srgbClr val="6BD4C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3" name="Google Shape;123;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4.svg"/><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ctrTitle"/>
          </p:nvPr>
        </p:nvSpPr>
        <p:spPr>
          <a:xfrm>
            <a:off x="4550949" y="784805"/>
            <a:ext cx="2980200" cy="238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PT Sans"/>
              <a:buNone/>
            </a:pPr>
            <a:r>
              <a:rPr lang="en-US" sz="4000" b="1" dirty="0"/>
              <a:t>Family Center </a:t>
            </a:r>
            <a:endParaRPr sz="4000" b="1" dirty="0"/>
          </a:p>
          <a:p>
            <a:pPr marL="0" lvl="0" indent="0" algn="l" rtl="0">
              <a:lnSpc>
                <a:spcPct val="90000"/>
              </a:lnSpc>
              <a:spcBef>
                <a:spcPts val="0"/>
              </a:spcBef>
              <a:spcAft>
                <a:spcPts val="0"/>
              </a:spcAft>
              <a:buClr>
                <a:schemeClr val="lt1"/>
              </a:buClr>
              <a:buSzPts val="4000"/>
              <a:buFont typeface="PT Sans"/>
              <a:buNone/>
            </a:pPr>
            <a:endParaRPr sz="4000" b="1" dirty="0"/>
          </a:p>
          <a:p>
            <a:pPr marL="0" lvl="0" indent="0" algn="l" rtl="0">
              <a:lnSpc>
                <a:spcPct val="90000"/>
              </a:lnSpc>
              <a:spcBef>
                <a:spcPts val="0"/>
              </a:spcBef>
              <a:spcAft>
                <a:spcPts val="0"/>
              </a:spcAft>
              <a:buClr>
                <a:schemeClr val="lt1"/>
              </a:buClr>
              <a:buSzPts val="4000"/>
              <a:buFont typeface="PT Sans"/>
              <a:buNone/>
            </a:pPr>
            <a:endParaRPr sz="4000" b="1" dirty="0"/>
          </a:p>
        </p:txBody>
      </p:sp>
      <p:sp>
        <p:nvSpPr>
          <p:cNvPr id="2" name="TextBox 1">
            <a:extLst>
              <a:ext uri="{FF2B5EF4-FFF2-40B4-BE49-F238E27FC236}">
                <a16:creationId xmlns:a16="http://schemas.microsoft.com/office/drawing/2014/main" id="{C4F9E385-27DD-7944-80DE-DC42335A1B5F}"/>
              </a:ext>
            </a:extLst>
          </p:cNvPr>
          <p:cNvSpPr txBox="1"/>
          <p:nvPr/>
        </p:nvSpPr>
        <p:spPr>
          <a:xfrm>
            <a:off x="9013371" y="4144488"/>
            <a:ext cx="2897579" cy="338554"/>
          </a:xfrm>
          <a:prstGeom prst="rect">
            <a:avLst/>
          </a:prstGeom>
          <a:noFill/>
        </p:spPr>
        <p:txBody>
          <a:bodyPr wrap="square" rtlCol="0">
            <a:spAutoFit/>
          </a:bodyPr>
          <a:lstStyle/>
          <a:p>
            <a:endParaRPr lang="en-US" sz="1600" dirty="0"/>
          </a:p>
        </p:txBody>
      </p:sp>
      <p:sp>
        <p:nvSpPr>
          <p:cNvPr id="3" name="TextBox 2">
            <a:extLst>
              <a:ext uri="{FF2B5EF4-FFF2-40B4-BE49-F238E27FC236}">
                <a16:creationId xmlns:a16="http://schemas.microsoft.com/office/drawing/2014/main" id="{509E05DD-EABC-4682-E7BC-03BFA783CFB0}"/>
              </a:ext>
            </a:extLst>
          </p:cNvPr>
          <p:cNvSpPr txBox="1"/>
          <p:nvPr/>
        </p:nvSpPr>
        <p:spPr>
          <a:xfrm>
            <a:off x="8667762" y="4311304"/>
            <a:ext cx="3108544" cy="369332"/>
          </a:xfrm>
          <a:prstGeom prst="rect">
            <a:avLst/>
          </a:prstGeom>
          <a:noFill/>
        </p:spPr>
        <p:txBody>
          <a:bodyPr wrap="none" rtlCol="0">
            <a:spAutoFit/>
          </a:bodyPr>
          <a:lstStyle/>
          <a:p>
            <a:pPr algn="ctr"/>
            <a:r>
              <a:rPr lang="en-US" sz="1800" dirty="0"/>
              <a:t>HRGN Annual Meeting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T Sans"/>
              <a:buNone/>
            </a:pPr>
            <a:r>
              <a:rPr lang="en-US" dirty="0"/>
              <a:t>Peer-to-Peer Groups and Learning</a:t>
            </a:r>
            <a:endParaRPr dirty="0"/>
          </a:p>
        </p:txBody>
      </p:sp>
      <p:sp>
        <p:nvSpPr>
          <p:cNvPr id="396" name="Google Shape;396;p59"/>
          <p:cNvSpPr/>
          <p:nvPr/>
        </p:nvSpPr>
        <p:spPr>
          <a:xfrm>
            <a:off x="2099459" y="2064780"/>
            <a:ext cx="1391100" cy="1462500"/>
          </a:xfrm>
          <a:prstGeom prst="round2DiagRect">
            <a:avLst>
              <a:gd name="adj1" fmla="val 16667"/>
              <a:gd name="adj2" fmla="val 0"/>
            </a:avLst>
          </a:prstGeom>
          <a:solidFill>
            <a:srgbClr val="FF9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59"/>
          <p:cNvSpPr/>
          <p:nvPr/>
        </p:nvSpPr>
        <p:spPr>
          <a:xfrm>
            <a:off x="5727085" y="2031966"/>
            <a:ext cx="1391100" cy="1462500"/>
          </a:xfrm>
          <a:prstGeom prst="round2DiagRect">
            <a:avLst>
              <a:gd name="adj1" fmla="val 16667"/>
              <a:gd name="adj2" fmla="val 0"/>
            </a:avLst>
          </a:prstGeom>
          <a:solidFill>
            <a:srgbClr val="00174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59"/>
          <p:cNvSpPr/>
          <p:nvPr/>
        </p:nvSpPr>
        <p:spPr>
          <a:xfrm>
            <a:off x="9271128" y="1966500"/>
            <a:ext cx="1391100" cy="1462500"/>
          </a:xfrm>
          <a:prstGeom prst="round2DiagRect">
            <a:avLst>
              <a:gd name="adj1" fmla="val 16667"/>
              <a:gd name="adj2" fmla="val 0"/>
            </a:avLst>
          </a:prstGeom>
          <a:solidFill>
            <a:srgbClr val="B6EF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59"/>
          <p:cNvSpPr/>
          <p:nvPr/>
        </p:nvSpPr>
        <p:spPr>
          <a:xfrm>
            <a:off x="997857" y="4228421"/>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9"/>
          <p:cNvSpPr txBox="1"/>
          <p:nvPr/>
        </p:nvSpPr>
        <p:spPr>
          <a:xfrm>
            <a:off x="1782363" y="3835740"/>
            <a:ext cx="2385900" cy="1665000"/>
          </a:xfrm>
          <a:prstGeom prst="rect">
            <a:avLst/>
          </a:prstGeom>
          <a:noFill/>
          <a:ln>
            <a:noFill/>
          </a:ln>
        </p:spPr>
        <p:txBody>
          <a:bodyPr spcFirstLastPara="1" wrap="square" lIns="0" tIns="0" rIns="0" bIns="0" anchor="t" anchorCtr="0">
            <a:noAutofit/>
          </a:bodyPr>
          <a:lstStyle/>
          <a:p>
            <a:pPr lvl="0">
              <a:lnSpc>
                <a:spcPct val="90000"/>
              </a:lnSpc>
              <a:buClr>
                <a:schemeClr val="dk1"/>
              </a:buClr>
              <a:buSzPts val="1600"/>
            </a:pPr>
            <a:r>
              <a:rPr lang="en-US" sz="1800" b="1" dirty="0">
                <a:latin typeface="Calibri" panose="020F0502020204030204" pitchFamily="34" charset="0"/>
                <a:cs typeface="Calibri" panose="020F0502020204030204" pitchFamily="34" charset="0"/>
              </a:rPr>
              <a:t>Family Center Workgroup on Inclusion</a:t>
            </a:r>
            <a:endParaRPr lang="en-US" sz="1800" dirty="0">
              <a:latin typeface="Calibri" panose="020F0502020204030204" pitchFamily="34" charset="0"/>
              <a:cs typeface="Calibri" panose="020F0502020204030204" pitchFamily="34" charset="0"/>
            </a:endParaRPr>
          </a:p>
          <a:p>
            <a:pPr marL="0" marR="0" lvl="0" indent="0" algn="l" rtl="0">
              <a:lnSpc>
                <a:spcPct val="90000"/>
              </a:lnSpc>
              <a:spcBef>
                <a:spcPts val="0"/>
              </a:spcBef>
              <a:spcAft>
                <a:spcPts val="0"/>
              </a:spcAft>
              <a:buClr>
                <a:schemeClr val="dk1"/>
              </a:buClr>
              <a:buSzPts val="1600"/>
              <a:buFont typeface="PT Sans"/>
              <a:buNone/>
            </a:pPr>
            <a:endParaRPr dirty="0"/>
          </a:p>
        </p:txBody>
      </p:sp>
      <p:sp>
        <p:nvSpPr>
          <p:cNvPr id="402" name="Google Shape;402;p59"/>
          <p:cNvSpPr/>
          <p:nvPr/>
        </p:nvSpPr>
        <p:spPr>
          <a:xfrm>
            <a:off x="3574142"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9"/>
          <p:cNvSpPr/>
          <p:nvPr/>
        </p:nvSpPr>
        <p:spPr>
          <a:xfrm>
            <a:off x="6422635"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9"/>
          <p:cNvSpPr txBox="1"/>
          <p:nvPr/>
        </p:nvSpPr>
        <p:spPr>
          <a:xfrm>
            <a:off x="5526745" y="3797867"/>
            <a:ext cx="2385900" cy="1665000"/>
          </a:xfrm>
          <a:prstGeom prst="rect">
            <a:avLst/>
          </a:prstGeom>
          <a:noFill/>
          <a:ln>
            <a:noFill/>
          </a:ln>
        </p:spPr>
        <p:txBody>
          <a:bodyPr spcFirstLastPara="1" wrap="square" lIns="0" tIns="0" rIns="0" bIns="0" anchor="t" anchorCtr="0">
            <a:noAutofit/>
          </a:bodyPr>
          <a:lstStyle/>
          <a:p>
            <a:pPr lvl="0">
              <a:lnSpc>
                <a:spcPct val="90000"/>
              </a:lnSpc>
              <a:buClr>
                <a:schemeClr val="dk1"/>
              </a:buClr>
              <a:buSzPts val="1600"/>
            </a:pPr>
            <a:r>
              <a:rPr lang="en-US" sz="1600" b="1" dirty="0">
                <a:solidFill>
                  <a:schemeClr val="dk1"/>
                </a:solidFill>
                <a:latin typeface="Calibri" panose="020F0502020204030204" pitchFamily="34" charset="0"/>
                <a:cs typeface="Calibri" panose="020F0502020204030204" pitchFamily="34" charset="0"/>
                <a:sym typeface="PT Sans"/>
              </a:rPr>
              <a:t>Family Center Community of Practice on Diversity, Equity, and Inclusion</a:t>
            </a:r>
            <a:endParaRPr sz="1600" dirty="0">
              <a:latin typeface="Calibri" panose="020F0502020204030204" pitchFamily="34" charset="0"/>
              <a:cs typeface="Calibri" panose="020F0502020204030204" pitchFamily="34" charset="0"/>
            </a:endParaRPr>
          </a:p>
        </p:txBody>
      </p:sp>
      <p:sp>
        <p:nvSpPr>
          <p:cNvPr id="406" name="Google Shape;406;p59"/>
          <p:cNvSpPr/>
          <p:nvPr/>
        </p:nvSpPr>
        <p:spPr>
          <a:xfrm>
            <a:off x="9271128"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9"/>
          <p:cNvSpPr txBox="1"/>
          <p:nvPr/>
        </p:nvSpPr>
        <p:spPr>
          <a:xfrm>
            <a:off x="9017846" y="3840942"/>
            <a:ext cx="2385900" cy="1665000"/>
          </a:xfrm>
          <a:prstGeom prst="rect">
            <a:avLst/>
          </a:prstGeom>
          <a:noFill/>
          <a:ln>
            <a:noFill/>
          </a:ln>
        </p:spPr>
        <p:txBody>
          <a:bodyPr spcFirstLastPara="1" wrap="square" lIns="0" tIns="0" rIns="0" bIns="0" anchor="t" anchorCtr="0">
            <a:noAutofit/>
          </a:bodyPr>
          <a:lstStyle/>
          <a:p>
            <a:pPr>
              <a:lnSpc>
                <a:spcPct val="90000"/>
              </a:lnSpc>
              <a:buClr>
                <a:schemeClr val="dk1"/>
              </a:buClr>
              <a:buSzPts val="1600"/>
            </a:pPr>
            <a:r>
              <a:rPr lang="en-US" sz="1600" b="1" dirty="0">
                <a:solidFill>
                  <a:schemeClr val="dk1"/>
                </a:solidFill>
                <a:latin typeface="PT Sans"/>
                <a:ea typeface="PT Sans"/>
                <a:cs typeface="Calibri"/>
                <a:sym typeface="PT Sans"/>
              </a:rPr>
              <a:t>Parent Leader Office Hours</a:t>
            </a:r>
            <a:endParaRPr sz="1600" b="0" cap="none" dirty="0">
              <a:solidFill>
                <a:schemeClr val="dk1"/>
              </a:solidFill>
              <a:latin typeface="PT Sans"/>
              <a:ea typeface="PT Sans"/>
              <a:cs typeface="PT Sans"/>
              <a:sym typeface="PT Sans"/>
            </a:endParaRPr>
          </a:p>
        </p:txBody>
      </p:sp>
      <p:pic>
        <p:nvPicPr>
          <p:cNvPr id="3" name="Graphic 2" descr="Group of women with solid fill">
            <a:extLst>
              <a:ext uri="{FF2B5EF4-FFF2-40B4-BE49-F238E27FC236}">
                <a16:creationId xmlns:a16="http://schemas.microsoft.com/office/drawing/2014/main" id="{D6BB772E-35B5-26EE-5C61-1170A993F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0042" y="2348695"/>
            <a:ext cx="914400" cy="914400"/>
          </a:xfrm>
          <a:prstGeom prst="rect">
            <a:avLst/>
          </a:prstGeom>
        </p:spPr>
      </p:pic>
      <p:pic>
        <p:nvPicPr>
          <p:cNvPr id="4" name="Graphic 3" descr="Group of women with solid fill">
            <a:extLst>
              <a:ext uri="{FF2B5EF4-FFF2-40B4-BE49-F238E27FC236}">
                <a16:creationId xmlns:a16="http://schemas.microsoft.com/office/drawing/2014/main" id="{3588EDC8-78D7-28EB-6894-32BA892F0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831" y="2400838"/>
            <a:ext cx="914400" cy="914400"/>
          </a:xfrm>
          <a:prstGeom prst="rect">
            <a:avLst/>
          </a:prstGeom>
        </p:spPr>
      </p:pic>
      <p:pic>
        <p:nvPicPr>
          <p:cNvPr id="5" name="Graphic 4" descr="Group of women with solid fill">
            <a:extLst>
              <a:ext uri="{FF2B5EF4-FFF2-40B4-BE49-F238E27FC236}">
                <a16:creationId xmlns:a16="http://schemas.microsoft.com/office/drawing/2014/main" id="{05A83DCB-33D3-211B-7AA8-10ADA0B2D0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5495" y="2263371"/>
            <a:ext cx="914400" cy="914400"/>
          </a:xfrm>
          <a:prstGeom prst="rect">
            <a:avLst/>
          </a:prstGeom>
        </p:spPr>
      </p:pic>
    </p:spTree>
    <p:extLst>
      <p:ext uri="{BB962C8B-B14F-4D97-AF65-F5344CB8AC3E}">
        <p14:creationId xmlns:p14="http://schemas.microsoft.com/office/powerpoint/2010/main" val="5301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7EF4A6-CEBA-47EE-8B4F-803A7A1B9971}"/>
              </a:ext>
            </a:extLst>
          </p:cNvPr>
          <p:cNvSpPr>
            <a:spLocks noGrp="1"/>
          </p:cNvSpPr>
          <p:nvPr>
            <p:ph type="title"/>
          </p:nvPr>
        </p:nvSpPr>
        <p:spPr>
          <a:xfrm>
            <a:off x="838200" y="365125"/>
            <a:ext cx="10515600" cy="1325563"/>
          </a:xfrm>
        </p:spPr>
        <p:txBody>
          <a:bodyPr/>
          <a:lstStyle/>
          <a:p>
            <a:r>
              <a:rPr lang="en-US" dirty="0"/>
              <a:t>Opportunities for Involvement</a:t>
            </a:r>
          </a:p>
        </p:txBody>
      </p:sp>
      <p:pic>
        <p:nvPicPr>
          <p:cNvPr id="6" name="Content Placeholder 5" descr="A picture containing person, outdoor, playground&#10;&#10;Description automatically generated">
            <a:extLst>
              <a:ext uri="{FF2B5EF4-FFF2-40B4-BE49-F238E27FC236}">
                <a16:creationId xmlns:a16="http://schemas.microsoft.com/office/drawing/2014/main" id="{0307727F-26AC-2E48-A1BB-D1DC02C32945}"/>
              </a:ext>
            </a:extLst>
          </p:cNvPr>
          <p:cNvPicPr>
            <a:picLocks noGrp="1" noChangeAspect="1"/>
          </p:cNvPicPr>
          <p:nvPr>
            <p:ph sz="half" idx="1"/>
          </p:nvPr>
        </p:nvPicPr>
        <p:blipFill>
          <a:blip r:embed="rId3"/>
          <a:stretch>
            <a:fillRect/>
          </a:stretch>
        </p:blipFill>
        <p:spPr>
          <a:xfrm>
            <a:off x="1041400" y="2413794"/>
            <a:ext cx="4775200" cy="3175000"/>
          </a:xfrm>
        </p:spPr>
      </p:pic>
      <p:graphicFrame>
        <p:nvGraphicFramePr>
          <p:cNvPr id="5" name="Content Placeholder 2">
            <a:extLst>
              <a:ext uri="{FF2B5EF4-FFF2-40B4-BE49-F238E27FC236}">
                <a16:creationId xmlns:a16="http://schemas.microsoft.com/office/drawing/2014/main" id="{F4186A7E-FBA4-4B8B-AB3A-30BD25F64354}"/>
              </a:ext>
            </a:extLst>
          </p:cNvPr>
          <p:cNvGraphicFramePr>
            <a:graphicFrameLocks noGrp="1"/>
          </p:cNvGraphicFramePr>
          <p:nvPr>
            <p:ph sz="half" idx="2"/>
            <p:extLst>
              <p:ext uri="{D42A27DB-BD31-4B8C-83A1-F6EECF244321}">
                <p14:modId xmlns:p14="http://schemas.microsoft.com/office/powerpoint/2010/main" val="424071747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477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2"/>
          <p:cNvSpPr txBox="1"/>
          <p:nvPr/>
        </p:nvSpPr>
        <p:spPr>
          <a:xfrm>
            <a:off x="7068456" y="1160224"/>
            <a:ext cx="3875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1744"/>
                </a:solidFill>
                <a:latin typeface="Calibri"/>
                <a:ea typeface="Calibri"/>
                <a:cs typeface="Calibri"/>
                <a:sym typeface="Calibri"/>
              </a:rPr>
              <a:t>Molly Martzke </a:t>
            </a:r>
            <a:endParaRPr/>
          </a:p>
          <a:p>
            <a:pPr marL="0" marR="0" lvl="0" indent="0" algn="l" rtl="0">
              <a:spcBef>
                <a:spcPts val="0"/>
              </a:spcBef>
              <a:spcAft>
                <a:spcPts val="0"/>
              </a:spcAft>
              <a:buNone/>
            </a:pPr>
            <a:r>
              <a:rPr lang="en-US" sz="1800">
                <a:solidFill>
                  <a:srgbClr val="001744"/>
                </a:solidFill>
                <a:latin typeface="Calibri"/>
                <a:ea typeface="Calibri"/>
                <a:cs typeface="Calibri"/>
                <a:sym typeface="Calibri"/>
              </a:rPr>
              <a:t>Senior Program Manager </a:t>
            </a:r>
            <a:endParaRPr/>
          </a:p>
          <a:p>
            <a:pPr marL="0" marR="0" lvl="0" indent="0" algn="l" rtl="0">
              <a:spcBef>
                <a:spcPts val="0"/>
              </a:spcBef>
              <a:spcAft>
                <a:spcPts val="0"/>
              </a:spcAft>
              <a:buNone/>
            </a:pPr>
            <a:r>
              <a:rPr lang="en-US" sz="1800">
                <a:solidFill>
                  <a:srgbClr val="001744"/>
                </a:solidFill>
                <a:latin typeface="Calibri"/>
                <a:ea typeface="Calibri"/>
                <a:cs typeface="Calibri"/>
                <a:sym typeface="Calibri"/>
              </a:rPr>
              <a:t>mmartzke@expectinghealth.org</a:t>
            </a:r>
            <a:endParaRPr sz="1800">
              <a:solidFill>
                <a:srgbClr val="001744"/>
              </a:solidFill>
              <a:latin typeface="Calibri"/>
              <a:ea typeface="Calibri"/>
              <a:cs typeface="Calibri"/>
              <a:sym typeface="Calibri"/>
            </a:endParaRPr>
          </a:p>
        </p:txBody>
      </p:sp>
      <p:sp>
        <p:nvSpPr>
          <p:cNvPr id="443" name="Google Shape;443;p62"/>
          <p:cNvSpPr txBox="1"/>
          <p:nvPr/>
        </p:nvSpPr>
        <p:spPr>
          <a:xfrm>
            <a:off x="7068456" y="711900"/>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6BD4CD"/>
                </a:solidFill>
                <a:latin typeface="Calibri"/>
                <a:ea typeface="Calibri"/>
                <a:cs typeface="Calibri"/>
                <a:sym typeface="Calibri"/>
              </a:rPr>
              <a:t>Stay Connected</a:t>
            </a:r>
            <a:endParaRPr/>
          </a:p>
        </p:txBody>
      </p:sp>
      <p:sp>
        <p:nvSpPr>
          <p:cNvPr id="444" name="Google Shape;444;p62"/>
          <p:cNvSpPr txBox="1"/>
          <p:nvPr/>
        </p:nvSpPr>
        <p:spPr>
          <a:xfrm>
            <a:off x="7961085" y="2452078"/>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Calibri"/>
                <a:ea typeface="Calibri"/>
                <a:cs typeface="Calibri"/>
                <a:sym typeface="Calibri"/>
              </a:rPr>
              <a:t>Follow Us </a:t>
            </a:r>
            <a:endParaRPr/>
          </a:p>
        </p:txBody>
      </p:sp>
      <p:sp>
        <p:nvSpPr>
          <p:cNvPr id="445" name="Google Shape;445;p62"/>
          <p:cNvSpPr txBox="1"/>
          <p:nvPr/>
        </p:nvSpPr>
        <p:spPr>
          <a:xfrm>
            <a:off x="7068456" y="2597751"/>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6BD4CD"/>
                </a:solidFill>
                <a:latin typeface="Calibri"/>
                <a:ea typeface="Calibri"/>
                <a:cs typeface="Calibri"/>
                <a:sym typeface="Calibri"/>
              </a:rPr>
              <a:t>Follow Us </a:t>
            </a:r>
            <a:endParaRPr/>
          </a:p>
        </p:txBody>
      </p:sp>
      <p:pic>
        <p:nvPicPr>
          <p:cNvPr id="446" name="Google Shape;446;p62" descr="mage result for twitter logo"/>
          <p:cNvPicPr preferRelativeResize="0"/>
          <p:nvPr/>
        </p:nvPicPr>
        <p:blipFill rotWithShape="1">
          <a:blip r:embed="rId3">
            <a:alphaModFix/>
          </a:blip>
          <a:srcRect/>
          <a:stretch/>
        </p:blipFill>
        <p:spPr>
          <a:xfrm>
            <a:off x="7206602" y="4406483"/>
            <a:ext cx="467283" cy="467282"/>
          </a:xfrm>
          <a:prstGeom prst="rect">
            <a:avLst/>
          </a:prstGeom>
          <a:noFill/>
          <a:ln>
            <a:noFill/>
          </a:ln>
        </p:spPr>
      </p:pic>
      <p:pic>
        <p:nvPicPr>
          <p:cNvPr id="447" name="Google Shape;447;p62" descr="mage result for facebook logo"/>
          <p:cNvPicPr preferRelativeResize="0"/>
          <p:nvPr/>
        </p:nvPicPr>
        <p:blipFill rotWithShape="1">
          <a:blip r:embed="rId4">
            <a:alphaModFix/>
          </a:blip>
          <a:srcRect/>
          <a:stretch/>
        </p:blipFill>
        <p:spPr>
          <a:xfrm>
            <a:off x="7222035" y="3785188"/>
            <a:ext cx="431615" cy="431615"/>
          </a:xfrm>
          <a:prstGeom prst="rect">
            <a:avLst/>
          </a:prstGeom>
          <a:noFill/>
          <a:ln>
            <a:noFill/>
          </a:ln>
        </p:spPr>
      </p:pic>
      <p:pic>
        <p:nvPicPr>
          <p:cNvPr id="448" name="Google Shape;448;p62" descr="mage result for instagram logo"/>
          <p:cNvPicPr preferRelativeResize="0"/>
          <p:nvPr/>
        </p:nvPicPr>
        <p:blipFill rotWithShape="1">
          <a:blip r:embed="rId5">
            <a:alphaModFix/>
          </a:blip>
          <a:srcRect/>
          <a:stretch/>
        </p:blipFill>
        <p:spPr>
          <a:xfrm>
            <a:off x="7226314" y="5044350"/>
            <a:ext cx="508287" cy="508286"/>
          </a:xfrm>
          <a:prstGeom prst="rect">
            <a:avLst/>
          </a:prstGeom>
          <a:noFill/>
          <a:ln>
            <a:noFill/>
          </a:ln>
        </p:spPr>
      </p:pic>
      <p:pic>
        <p:nvPicPr>
          <p:cNvPr id="449" name="Google Shape;449;p62" descr="elated image"/>
          <p:cNvPicPr preferRelativeResize="0"/>
          <p:nvPr/>
        </p:nvPicPr>
        <p:blipFill rotWithShape="1">
          <a:blip r:embed="rId6">
            <a:alphaModFix/>
          </a:blip>
          <a:srcRect/>
          <a:stretch/>
        </p:blipFill>
        <p:spPr>
          <a:xfrm>
            <a:off x="7273299" y="3220024"/>
            <a:ext cx="431615" cy="431615"/>
          </a:xfrm>
          <a:prstGeom prst="rect">
            <a:avLst/>
          </a:prstGeom>
          <a:noFill/>
          <a:ln>
            <a:noFill/>
          </a:ln>
        </p:spPr>
      </p:pic>
      <p:sp>
        <p:nvSpPr>
          <p:cNvPr id="450" name="Google Shape;450;p62"/>
          <p:cNvSpPr txBox="1"/>
          <p:nvPr/>
        </p:nvSpPr>
        <p:spPr>
          <a:xfrm>
            <a:off x="7844970" y="3185514"/>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001744"/>
                </a:solidFill>
                <a:latin typeface="Calibri"/>
                <a:ea typeface="Calibri"/>
                <a:cs typeface="Calibri"/>
                <a:sym typeface="Calibri"/>
              </a:rPr>
              <a:t>www.nationalfamilycenter.org</a:t>
            </a:r>
            <a:endParaRPr sz="1800" i="1">
              <a:solidFill>
                <a:srgbClr val="001744"/>
              </a:solidFill>
              <a:latin typeface="Calibri"/>
              <a:ea typeface="Calibri"/>
              <a:cs typeface="Calibri"/>
              <a:sym typeface="Calibri"/>
            </a:endParaRPr>
          </a:p>
        </p:txBody>
      </p:sp>
      <p:sp>
        <p:nvSpPr>
          <p:cNvPr id="451" name="Google Shape;451;p62"/>
          <p:cNvSpPr txBox="1"/>
          <p:nvPr/>
        </p:nvSpPr>
        <p:spPr>
          <a:xfrm>
            <a:off x="7844970" y="3846380"/>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1744"/>
                </a:solidFill>
                <a:latin typeface="Calibri"/>
                <a:ea typeface="Calibri"/>
                <a:cs typeface="Calibri"/>
                <a:sym typeface="Calibri"/>
              </a:rPr>
              <a:t>@NationalFamilyCenter</a:t>
            </a:r>
            <a:endParaRPr sz="1800">
              <a:solidFill>
                <a:srgbClr val="001744"/>
              </a:solidFill>
              <a:latin typeface="Calibri"/>
              <a:ea typeface="Calibri"/>
              <a:cs typeface="Calibri"/>
              <a:sym typeface="Calibri"/>
            </a:endParaRPr>
          </a:p>
        </p:txBody>
      </p:sp>
      <p:sp>
        <p:nvSpPr>
          <p:cNvPr id="452" name="Google Shape;452;p62"/>
          <p:cNvSpPr txBox="1"/>
          <p:nvPr/>
        </p:nvSpPr>
        <p:spPr>
          <a:xfrm>
            <a:off x="7844970" y="4455458"/>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1744"/>
                </a:solidFill>
                <a:latin typeface="Calibri"/>
                <a:ea typeface="Calibri"/>
                <a:cs typeface="Calibri"/>
                <a:sym typeface="Calibri"/>
              </a:rPr>
              <a:t>@NGEFSC</a:t>
            </a:r>
            <a:endParaRPr sz="1800">
              <a:solidFill>
                <a:srgbClr val="001744"/>
              </a:solidFill>
              <a:latin typeface="Calibri"/>
              <a:ea typeface="Calibri"/>
              <a:cs typeface="Calibri"/>
              <a:sym typeface="Calibri"/>
            </a:endParaRPr>
          </a:p>
        </p:txBody>
      </p:sp>
      <p:sp>
        <p:nvSpPr>
          <p:cNvPr id="453" name="Google Shape;453;p62"/>
          <p:cNvSpPr txBox="1"/>
          <p:nvPr/>
        </p:nvSpPr>
        <p:spPr>
          <a:xfrm>
            <a:off x="7844970" y="5118143"/>
            <a:ext cx="3875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1744"/>
                </a:solidFill>
                <a:latin typeface="Calibri"/>
                <a:ea typeface="Calibri"/>
                <a:cs typeface="Calibri"/>
                <a:sym typeface="Calibri"/>
              </a:rPr>
              <a:t>@NationalFamilyCenter</a:t>
            </a:r>
            <a:endParaRPr sz="1800">
              <a:solidFill>
                <a:srgbClr val="00174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8"/>
          <p:cNvSpPr txBox="1"/>
          <p:nvPr/>
        </p:nvSpPr>
        <p:spPr>
          <a:xfrm>
            <a:off x="1378856" y="2946399"/>
            <a:ext cx="97392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cap="none">
                <a:solidFill>
                  <a:schemeClr val="dk1"/>
                </a:solidFill>
                <a:latin typeface="Calibri"/>
                <a:ea typeface="Calibri"/>
                <a:cs typeface="Calibri"/>
                <a:sym typeface="Calibri"/>
              </a:rPr>
              <a:t>This is supported by the Health Resources and Services Administration (HRSA) of the U.S. Department of Health and Human Services (HHS) as part of an award totaling $400,000 with 0 percent financed with nongovernmental sources. The contents are those of the author(s) and do not necessarily represent the official views of, nor an endorsement, by HRSA, HHS, or the U.S. Government. For more information, please visit HRSA.gov.</a:t>
            </a:r>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T Sans"/>
              <a:buNone/>
            </a:pPr>
            <a:r>
              <a:rPr lang="en-US"/>
              <a:t>Program Aims </a:t>
            </a:r>
            <a:endParaRPr/>
          </a:p>
        </p:txBody>
      </p:sp>
      <p:sp>
        <p:nvSpPr>
          <p:cNvPr id="396" name="Google Shape;396;p59"/>
          <p:cNvSpPr/>
          <p:nvPr/>
        </p:nvSpPr>
        <p:spPr>
          <a:xfrm>
            <a:off x="1224902" y="2103441"/>
            <a:ext cx="1391100" cy="1462500"/>
          </a:xfrm>
          <a:prstGeom prst="round2DiagRect">
            <a:avLst>
              <a:gd name="adj1" fmla="val 16667"/>
              <a:gd name="adj2" fmla="val 0"/>
            </a:avLst>
          </a:prstGeom>
          <a:solidFill>
            <a:srgbClr val="FF9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59"/>
          <p:cNvSpPr/>
          <p:nvPr/>
        </p:nvSpPr>
        <p:spPr>
          <a:xfrm>
            <a:off x="3905796" y="2103440"/>
            <a:ext cx="1530300" cy="1462500"/>
          </a:xfrm>
          <a:prstGeom prst="round2DiagRect">
            <a:avLst>
              <a:gd name="adj1" fmla="val 16667"/>
              <a:gd name="adj2" fmla="val 0"/>
            </a:avLst>
          </a:prstGeom>
          <a:solidFill>
            <a:srgbClr val="6BD4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59"/>
          <p:cNvSpPr/>
          <p:nvPr/>
        </p:nvSpPr>
        <p:spPr>
          <a:xfrm>
            <a:off x="6725812" y="2103439"/>
            <a:ext cx="1391100" cy="1462500"/>
          </a:xfrm>
          <a:prstGeom prst="round2DiagRect">
            <a:avLst>
              <a:gd name="adj1" fmla="val 16667"/>
              <a:gd name="adj2" fmla="val 0"/>
            </a:avLst>
          </a:prstGeom>
          <a:solidFill>
            <a:srgbClr val="00174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59"/>
          <p:cNvSpPr/>
          <p:nvPr/>
        </p:nvSpPr>
        <p:spPr>
          <a:xfrm>
            <a:off x="9331129" y="2103438"/>
            <a:ext cx="1391100" cy="1462500"/>
          </a:xfrm>
          <a:prstGeom prst="round2DiagRect">
            <a:avLst>
              <a:gd name="adj1" fmla="val 16667"/>
              <a:gd name="adj2" fmla="val 0"/>
            </a:avLst>
          </a:prstGeom>
          <a:solidFill>
            <a:srgbClr val="B6EF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59"/>
          <p:cNvSpPr/>
          <p:nvPr/>
        </p:nvSpPr>
        <p:spPr>
          <a:xfrm>
            <a:off x="997857" y="4228421"/>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9"/>
          <p:cNvSpPr txBox="1"/>
          <p:nvPr/>
        </p:nvSpPr>
        <p:spPr>
          <a:xfrm>
            <a:off x="923504" y="3970055"/>
            <a:ext cx="2385900" cy="1665000"/>
          </a:xfrm>
          <a:prstGeom prst="rect">
            <a:avLst/>
          </a:prstGeom>
          <a:noFill/>
          <a:ln>
            <a:noFill/>
          </a:ln>
        </p:spPr>
        <p:txBody>
          <a:bodyPr spcFirstLastPara="1" wrap="square" lIns="0" tIns="0" rIns="0" bIns="0" anchor="t" anchorCtr="0">
            <a:noAutofit/>
          </a:bodyPr>
          <a:lstStyle/>
          <a:p>
            <a:pPr lvl="0">
              <a:lnSpc>
                <a:spcPct val="90000"/>
              </a:lnSpc>
              <a:buClr>
                <a:schemeClr val="dk1"/>
              </a:buClr>
              <a:buSzPts val="1600"/>
            </a:pPr>
            <a:r>
              <a:rPr lang="en-US" sz="1600" b="1" dirty="0">
                <a:latin typeface="Calibri" panose="020F0502020204030204" pitchFamily="34" charset="0"/>
                <a:cs typeface="Calibri" panose="020F0502020204030204" pitchFamily="34" charset="0"/>
              </a:rPr>
              <a:t>Provide culturally- and linguistically</a:t>
            </a:r>
            <a:r>
              <a:rPr lang="en-US" sz="1600" dirty="0">
                <a:latin typeface="Calibri" panose="020F0502020204030204" pitchFamily="34" charset="0"/>
                <a:cs typeface="Calibri" panose="020F0502020204030204" pitchFamily="34" charset="0"/>
              </a:rPr>
              <a:t>-appropriate education and resources on genetics and genetic conditions to families </a:t>
            </a:r>
          </a:p>
          <a:p>
            <a:pPr marL="0" marR="0" lvl="0" indent="0" algn="l" rtl="0">
              <a:lnSpc>
                <a:spcPct val="90000"/>
              </a:lnSpc>
              <a:spcBef>
                <a:spcPts val="0"/>
              </a:spcBef>
              <a:spcAft>
                <a:spcPts val="0"/>
              </a:spcAft>
              <a:buClr>
                <a:schemeClr val="dk1"/>
              </a:buClr>
              <a:buSzPts val="1600"/>
              <a:buFont typeface="PT Sans"/>
              <a:buNone/>
            </a:pPr>
            <a:endParaRPr dirty="0"/>
          </a:p>
        </p:txBody>
      </p:sp>
      <p:sp>
        <p:nvSpPr>
          <p:cNvPr id="402" name="Google Shape;402;p59"/>
          <p:cNvSpPr/>
          <p:nvPr/>
        </p:nvSpPr>
        <p:spPr>
          <a:xfrm>
            <a:off x="3574142"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9"/>
          <p:cNvSpPr txBox="1"/>
          <p:nvPr/>
        </p:nvSpPr>
        <p:spPr>
          <a:xfrm>
            <a:off x="3629022" y="3970055"/>
            <a:ext cx="2624400" cy="1665000"/>
          </a:xfrm>
          <a:prstGeom prst="rect">
            <a:avLst/>
          </a:prstGeom>
          <a:noFill/>
          <a:ln>
            <a:noFill/>
          </a:ln>
        </p:spPr>
        <p:txBody>
          <a:bodyPr spcFirstLastPara="1" wrap="square" lIns="0" tIns="0" rIns="0" bIns="0" anchor="t" anchorCtr="0">
            <a:noAutofit/>
          </a:bodyPr>
          <a:lstStyle/>
          <a:p>
            <a:r>
              <a:rPr lang="en-US" sz="1600" b="1" dirty="0">
                <a:solidFill>
                  <a:schemeClr val="dk1"/>
                </a:solidFill>
                <a:latin typeface="Calibri"/>
                <a:ea typeface="Calibri"/>
                <a:cs typeface="Calibri"/>
                <a:sym typeface="Calibri"/>
              </a:rPr>
              <a:t>Provide technical assistance to RGNs </a:t>
            </a:r>
            <a:r>
              <a:rPr lang="en-US" sz="1600" dirty="0">
                <a:solidFill>
                  <a:schemeClr val="dk1"/>
                </a:solidFill>
                <a:latin typeface="Calibri"/>
                <a:ea typeface="Calibri"/>
                <a:cs typeface="Calibri"/>
                <a:sym typeface="Calibri"/>
              </a:rPr>
              <a:t>on how best to incorporate family leaders into their programs and reach underserved populations</a:t>
            </a:r>
          </a:p>
          <a:p>
            <a:pPr lvl="0">
              <a:buSzPts val="1400"/>
              <a:defRPr/>
            </a:pPr>
            <a:endParaRPr lang="en-US" sz="16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600"/>
              <a:buFont typeface="PT Sans"/>
              <a:buNone/>
            </a:pPr>
            <a:endParaRPr sz="1600" cap="none" dirty="0">
              <a:solidFill>
                <a:schemeClr val="dk1"/>
              </a:solidFill>
              <a:latin typeface="PT Sans"/>
              <a:ea typeface="PT Sans"/>
              <a:cs typeface="PT Sans"/>
              <a:sym typeface="PT Sans"/>
            </a:endParaRPr>
          </a:p>
        </p:txBody>
      </p:sp>
      <p:sp>
        <p:nvSpPr>
          <p:cNvPr id="404" name="Google Shape;404;p59"/>
          <p:cNvSpPr/>
          <p:nvPr/>
        </p:nvSpPr>
        <p:spPr>
          <a:xfrm>
            <a:off x="6422635"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9"/>
          <p:cNvSpPr txBox="1"/>
          <p:nvPr/>
        </p:nvSpPr>
        <p:spPr>
          <a:xfrm>
            <a:off x="6582289" y="3970055"/>
            <a:ext cx="2385900" cy="1665000"/>
          </a:xfrm>
          <a:prstGeom prst="rect">
            <a:avLst/>
          </a:prstGeom>
          <a:noFill/>
          <a:ln>
            <a:noFill/>
          </a:ln>
        </p:spPr>
        <p:txBody>
          <a:bodyPr spcFirstLastPara="1" wrap="square" lIns="0" tIns="0" rIns="0" bIns="0" anchor="t" anchorCtr="0">
            <a:noAutofit/>
          </a:bodyPr>
          <a:lstStyle/>
          <a:p>
            <a:pPr lvl="0">
              <a:lnSpc>
                <a:spcPct val="90000"/>
              </a:lnSpc>
              <a:buClr>
                <a:schemeClr val="dk1"/>
              </a:buClr>
              <a:buSzPts val="1600"/>
            </a:pPr>
            <a:r>
              <a:rPr lang="en-US" sz="1600" b="1" dirty="0">
                <a:solidFill>
                  <a:schemeClr val="dk1"/>
                </a:solidFill>
                <a:latin typeface="Calibri" panose="020F0502020204030204" pitchFamily="34" charset="0"/>
                <a:ea typeface="Calibri"/>
                <a:cs typeface="Calibri" panose="020F0502020204030204" pitchFamily="34" charset="0"/>
                <a:sym typeface="PT Sans"/>
              </a:rPr>
              <a:t>T</a:t>
            </a:r>
            <a:r>
              <a:rPr lang="en-US" sz="1600" b="1" dirty="0">
                <a:solidFill>
                  <a:schemeClr val="dk1"/>
                </a:solidFill>
                <a:latin typeface="Calibri" panose="020F0502020204030204" pitchFamily="34" charset="0"/>
                <a:ea typeface="Calibri"/>
                <a:cs typeface="Calibri" panose="020F0502020204030204" pitchFamily="34" charset="0"/>
                <a:sym typeface="Calibri"/>
              </a:rPr>
              <a:t>rain individuals and families </a:t>
            </a:r>
            <a:r>
              <a:rPr lang="en-US" sz="1600" dirty="0">
                <a:solidFill>
                  <a:schemeClr val="dk1"/>
                </a:solidFill>
                <a:latin typeface="Calibri" panose="020F0502020204030204" pitchFamily="34" charset="0"/>
                <a:ea typeface="Calibri"/>
                <a:cs typeface="Calibri" panose="020F0502020204030204" pitchFamily="34" charset="0"/>
                <a:sym typeface="Calibri"/>
              </a:rPr>
              <a:t>to become family leaders within the genetic health care delivery system and the Regional Genetics Networks (RGNs) </a:t>
            </a:r>
            <a:endParaRPr sz="1600" dirty="0">
              <a:latin typeface="Calibri" panose="020F0502020204030204" pitchFamily="34" charset="0"/>
              <a:cs typeface="Calibri" panose="020F0502020204030204" pitchFamily="34" charset="0"/>
            </a:endParaRPr>
          </a:p>
        </p:txBody>
      </p:sp>
      <p:sp>
        <p:nvSpPr>
          <p:cNvPr id="406" name="Google Shape;406;p59"/>
          <p:cNvSpPr/>
          <p:nvPr/>
        </p:nvSpPr>
        <p:spPr>
          <a:xfrm>
            <a:off x="9271128" y="3970055"/>
            <a:ext cx="2385900" cy="166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9"/>
          <p:cNvSpPr txBox="1"/>
          <p:nvPr/>
        </p:nvSpPr>
        <p:spPr>
          <a:xfrm>
            <a:off x="9271128" y="3970055"/>
            <a:ext cx="2385900" cy="1665000"/>
          </a:xfrm>
          <a:prstGeom prst="rect">
            <a:avLst/>
          </a:prstGeom>
          <a:noFill/>
          <a:ln>
            <a:noFill/>
          </a:ln>
        </p:spPr>
        <p:txBody>
          <a:bodyPr spcFirstLastPara="1" wrap="square" lIns="0" tIns="0" rIns="0" bIns="0" anchor="t" anchorCtr="0">
            <a:noAutofit/>
          </a:bodyPr>
          <a:lstStyle/>
          <a:p>
            <a:pPr>
              <a:lnSpc>
                <a:spcPct val="90000"/>
              </a:lnSpc>
              <a:buClr>
                <a:schemeClr val="dk1"/>
              </a:buClr>
              <a:buSzPts val="1600"/>
            </a:pPr>
            <a:r>
              <a:rPr lang="en-US" sz="1600" b="1" dirty="0">
                <a:solidFill>
                  <a:schemeClr val="dk1"/>
                </a:solidFill>
                <a:latin typeface="PT Sans"/>
                <a:ea typeface="Calibri"/>
                <a:cs typeface="Calibri"/>
                <a:sym typeface="PT Sans"/>
              </a:rPr>
              <a:t>P</a:t>
            </a:r>
            <a:r>
              <a:rPr lang="en-US" sz="1600" b="1" dirty="0">
                <a:solidFill>
                  <a:schemeClr val="dk1"/>
                </a:solidFill>
                <a:latin typeface="Calibri"/>
                <a:ea typeface="Calibri"/>
                <a:cs typeface="Calibri"/>
                <a:sym typeface="Calibri"/>
              </a:rPr>
              <a:t>rovide support for individuals and families </a:t>
            </a:r>
            <a:r>
              <a:rPr lang="en-US" sz="1600" dirty="0">
                <a:solidFill>
                  <a:schemeClr val="dk1"/>
                </a:solidFill>
                <a:latin typeface="Calibri"/>
                <a:ea typeface="Calibri"/>
                <a:cs typeface="Calibri"/>
                <a:sym typeface="Calibri"/>
              </a:rPr>
              <a:t>with, or at risk for, genetic conditions so that they can be equal partners in their health care</a:t>
            </a:r>
          </a:p>
          <a:p>
            <a:pPr marL="0" marR="0" lvl="0" indent="0" algn="l" rtl="0">
              <a:lnSpc>
                <a:spcPct val="90000"/>
              </a:lnSpc>
              <a:spcBef>
                <a:spcPts val="0"/>
              </a:spcBef>
              <a:spcAft>
                <a:spcPts val="0"/>
              </a:spcAft>
              <a:buClr>
                <a:schemeClr val="dk1"/>
              </a:buClr>
              <a:buSzPts val="1600"/>
              <a:buFont typeface="PT Sans"/>
              <a:buNone/>
            </a:pPr>
            <a:endParaRPr sz="1600" b="0" cap="none" dirty="0">
              <a:solidFill>
                <a:schemeClr val="dk1"/>
              </a:solidFill>
              <a:latin typeface="PT Sans"/>
              <a:ea typeface="PT Sans"/>
              <a:cs typeface="PT Sans"/>
              <a:sym typeface="PT Sans"/>
            </a:endParaRPr>
          </a:p>
        </p:txBody>
      </p:sp>
      <p:pic>
        <p:nvPicPr>
          <p:cNvPr id="408" name="Google Shape;408;p59" descr="Family with boy with solid fill"/>
          <p:cNvPicPr preferRelativeResize="0"/>
          <p:nvPr/>
        </p:nvPicPr>
        <p:blipFill rotWithShape="1">
          <a:blip r:embed="rId3">
            <a:alphaModFix/>
          </a:blip>
          <a:srcRect/>
          <a:stretch/>
        </p:blipFill>
        <p:spPr>
          <a:xfrm>
            <a:off x="9598542" y="2400838"/>
            <a:ext cx="899800" cy="899800"/>
          </a:xfrm>
          <a:prstGeom prst="rect">
            <a:avLst/>
          </a:prstGeom>
          <a:noFill/>
          <a:ln>
            <a:noFill/>
          </a:ln>
        </p:spPr>
      </p:pic>
      <p:pic>
        <p:nvPicPr>
          <p:cNvPr id="409" name="Google Shape;409;p59" descr="Document with solid fill"/>
          <p:cNvPicPr preferRelativeResize="0"/>
          <p:nvPr/>
        </p:nvPicPr>
        <p:blipFill rotWithShape="1">
          <a:blip r:embed="rId4">
            <a:alphaModFix/>
          </a:blip>
          <a:srcRect/>
          <a:stretch/>
        </p:blipFill>
        <p:spPr>
          <a:xfrm>
            <a:off x="6964197" y="2354119"/>
            <a:ext cx="914400" cy="914400"/>
          </a:xfrm>
          <a:prstGeom prst="rect">
            <a:avLst/>
          </a:prstGeom>
          <a:noFill/>
          <a:ln>
            <a:noFill/>
          </a:ln>
        </p:spPr>
      </p:pic>
      <p:pic>
        <p:nvPicPr>
          <p:cNvPr id="410" name="Google Shape;410;p59" descr="Handshake with solid fill"/>
          <p:cNvPicPr preferRelativeResize="0"/>
          <p:nvPr/>
        </p:nvPicPr>
        <p:blipFill rotWithShape="1">
          <a:blip r:embed="rId5">
            <a:alphaModFix/>
          </a:blip>
          <a:srcRect/>
          <a:stretch/>
        </p:blipFill>
        <p:spPr>
          <a:xfrm>
            <a:off x="4202750" y="2355118"/>
            <a:ext cx="1005840" cy="1005840"/>
          </a:xfrm>
          <a:prstGeom prst="rect">
            <a:avLst/>
          </a:prstGeom>
          <a:noFill/>
          <a:ln>
            <a:noFill/>
          </a:ln>
        </p:spPr>
      </p:pic>
      <p:pic>
        <p:nvPicPr>
          <p:cNvPr id="411" name="Google Shape;411;p59" descr="Laptop with solid fill"/>
          <p:cNvPicPr preferRelativeResize="0"/>
          <p:nvPr/>
        </p:nvPicPr>
        <p:blipFill rotWithShape="1">
          <a:blip r:embed="rId6">
            <a:alphaModFix/>
          </a:blip>
          <a:srcRect/>
          <a:stretch/>
        </p:blipFill>
        <p:spPr>
          <a:xfrm>
            <a:off x="1463287" y="2393125"/>
            <a:ext cx="91440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T Sans"/>
              <a:buNone/>
            </a:pPr>
            <a:r>
              <a:rPr lang="en-US"/>
              <a:t>Our Partners </a:t>
            </a:r>
            <a:endParaRPr/>
          </a:p>
        </p:txBody>
      </p:sp>
      <p:pic>
        <p:nvPicPr>
          <p:cNvPr id="417" name="Google Shape;417;p60" descr="Logo, company name&#10;&#10;Description automatically generated"/>
          <p:cNvPicPr preferRelativeResize="0"/>
          <p:nvPr/>
        </p:nvPicPr>
        <p:blipFill rotWithShape="1">
          <a:blip r:embed="rId3">
            <a:alphaModFix/>
          </a:blip>
          <a:srcRect/>
          <a:stretch/>
        </p:blipFill>
        <p:spPr>
          <a:xfrm>
            <a:off x="7119066" y="2418442"/>
            <a:ext cx="3222938" cy="2311400"/>
          </a:xfrm>
          <a:prstGeom prst="rect">
            <a:avLst/>
          </a:prstGeom>
          <a:noFill/>
          <a:ln>
            <a:noFill/>
          </a:ln>
        </p:spPr>
      </p:pic>
      <p:pic>
        <p:nvPicPr>
          <p:cNvPr id="418" name="Google Shape;418;p60" descr="Logo, company name&#10;&#10;Description automatically generated"/>
          <p:cNvPicPr preferRelativeResize="0"/>
          <p:nvPr/>
        </p:nvPicPr>
        <p:blipFill rotWithShape="1">
          <a:blip r:embed="rId4">
            <a:alphaModFix/>
          </a:blip>
          <a:srcRect/>
          <a:stretch/>
        </p:blipFill>
        <p:spPr>
          <a:xfrm>
            <a:off x="2005169" y="2273300"/>
            <a:ext cx="3492500" cy="2311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08E0-FCDE-334F-8E12-8B760827C475}"/>
              </a:ext>
            </a:extLst>
          </p:cNvPr>
          <p:cNvSpPr>
            <a:spLocks noGrp="1"/>
          </p:cNvSpPr>
          <p:nvPr>
            <p:ph type="title"/>
          </p:nvPr>
        </p:nvSpPr>
        <p:spPr>
          <a:xfrm>
            <a:off x="838200" y="365125"/>
            <a:ext cx="10515600" cy="1325563"/>
          </a:xfrm>
        </p:spPr>
        <p:txBody>
          <a:bodyPr anchor="ctr">
            <a:normAutofit/>
          </a:bodyPr>
          <a:lstStyle/>
          <a:p>
            <a:r>
              <a:rPr lang="en-US" dirty="0"/>
              <a:t>Family Center Resources</a:t>
            </a:r>
          </a:p>
        </p:txBody>
      </p:sp>
      <p:graphicFrame>
        <p:nvGraphicFramePr>
          <p:cNvPr id="5" name="Content Placeholder 2">
            <a:extLst>
              <a:ext uri="{FF2B5EF4-FFF2-40B4-BE49-F238E27FC236}">
                <a16:creationId xmlns:a16="http://schemas.microsoft.com/office/drawing/2014/main" id="{2475DC80-8AD7-4331-83A2-4B303D366FA6}"/>
              </a:ext>
            </a:extLst>
          </p:cNvPr>
          <p:cNvGraphicFramePr>
            <a:graphicFrameLocks noGrp="1"/>
          </p:cNvGraphicFramePr>
          <p:nvPr>
            <p:ph idx="1"/>
            <p:extLst>
              <p:ext uri="{D42A27DB-BD31-4B8C-83A1-F6EECF244321}">
                <p14:modId xmlns:p14="http://schemas.microsoft.com/office/powerpoint/2010/main" val="15968936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Graphic 12" descr="Podcast with solid fill">
            <a:extLst>
              <a:ext uri="{FF2B5EF4-FFF2-40B4-BE49-F238E27FC236}">
                <a16:creationId xmlns:a16="http://schemas.microsoft.com/office/drawing/2014/main" id="{AA4F30DD-1576-E872-7E3C-53EA7D1038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8540" y="2971800"/>
            <a:ext cx="914400" cy="914400"/>
          </a:xfrm>
          <a:prstGeom prst="rect">
            <a:avLst/>
          </a:prstGeom>
        </p:spPr>
      </p:pic>
      <p:pic>
        <p:nvPicPr>
          <p:cNvPr id="15" name="Graphic 14" descr="Group of women with solid fill">
            <a:extLst>
              <a:ext uri="{FF2B5EF4-FFF2-40B4-BE49-F238E27FC236}">
                <a16:creationId xmlns:a16="http://schemas.microsoft.com/office/drawing/2014/main" id="{3FF6E910-A27A-180D-0C64-E3D4F12BD7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92140" y="3063240"/>
            <a:ext cx="807720" cy="807720"/>
          </a:xfrm>
          <a:prstGeom prst="rect">
            <a:avLst/>
          </a:prstGeom>
        </p:spPr>
      </p:pic>
    </p:spTree>
    <p:extLst>
      <p:ext uri="{BB962C8B-B14F-4D97-AF65-F5344CB8AC3E}">
        <p14:creationId xmlns:p14="http://schemas.microsoft.com/office/powerpoint/2010/main" val="195160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the camera&#10;&#10;Description automatically generated with medium confidence">
            <a:extLst>
              <a:ext uri="{FF2B5EF4-FFF2-40B4-BE49-F238E27FC236}">
                <a16:creationId xmlns:a16="http://schemas.microsoft.com/office/drawing/2014/main" id="{BFFEB857-FEBE-7EE3-41F8-6CCFD91702D4}"/>
              </a:ext>
            </a:extLst>
          </p:cNvPr>
          <p:cNvPicPr>
            <a:picLocks noGrp="1" noChangeAspect="1"/>
          </p:cNvPicPr>
          <p:nvPr>
            <p:ph type="pic" idx="2"/>
          </p:nvPr>
        </p:nvPicPr>
        <p:blipFill rotWithShape="1">
          <a:blip r:embed="rId2"/>
          <a:srcRect t="10000"/>
          <a:stretch/>
        </p:blipFill>
        <p:spPr>
          <a:xfrm>
            <a:off x="20" y="10"/>
            <a:ext cx="12191980" cy="6857990"/>
          </a:xfrm>
          <a:noFill/>
        </p:spPr>
      </p:pic>
      <p:sp>
        <p:nvSpPr>
          <p:cNvPr id="5" name="Slide Number Placeholder 4" hidden="1">
            <a:extLst>
              <a:ext uri="{FF2B5EF4-FFF2-40B4-BE49-F238E27FC236}">
                <a16:creationId xmlns:a16="http://schemas.microsoft.com/office/drawing/2014/main" id="{35560714-D161-06CF-F6A4-4EAAA92E4FF7}"/>
              </a:ext>
            </a:extLst>
          </p:cNvPr>
          <p:cNvSpPr>
            <a:spLocks noGrp="1"/>
          </p:cNvSpPr>
          <p:nvPr>
            <p:ph type="sldNum" idx="12"/>
          </p:nvPr>
        </p:nvSpPr>
        <p:spPr/>
        <p:txBody>
          <a:bodyPr/>
          <a:lstStyle/>
          <a:p>
            <a:pPr marL="0" lvl="0" indent="0" algn="l" rtl="0">
              <a:spcBef>
                <a:spcPts val="0"/>
              </a:spcBef>
              <a:spcAft>
                <a:spcPts val="600"/>
              </a:spcAft>
              <a:buNone/>
            </a:pPr>
            <a:fld id="{00000000-1234-1234-1234-123412341234}" type="slidenum">
              <a:rPr lang="en-US" smtClean="0"/>
              <a:pPr marL="0" lvl="0" indent="0" algn="l" rtl="0">
                <a:spcBef>
                  <a:spcPts val="0"/>
                </a:spcBef>
                <a:spcAft>
                  <a:spcPts val="600"/>
                </a:spcAft>
                <a:buNone/>
              </a:pPr>
              <a:t>6</a:t>
            </a:fld>
            <a:endParaRPr lang="en-US"/>
          </a:p>
        </p:txBody>
      </p:sp>
    </p:spTree>
    <p:extLst>
      <p:ext uri="{BB962C8B-B14F-4D97-AF65-F5344CB8AC3E}">
        <p14:creationId xmlns:p14="http://schemas.microsoft.com/office/powerpoint/2010/main" val="277698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 chat or text message&#10;&#10;Description automatically generated">
            <a:extLst>
              <a:ext uri="{FF2B5EF4-FFF2-40B4-BE49-F238E27FC236}">
                <a16:creationId xmlns:a16="http://schemas.microsoft.com/office/drawing/2014/main" id="{D9BA82FA-EF2A-39DA-CB88-7F8EE5F04D62}"/>
              </a:ext>
            </a:extLst>
          </p:cNvPr>
          <p:cNvPicPr>
            <a:picLocks noGrp="1" noChangeAspect="1"/>
          </p:cNvPicPr>
          <p:nvPr>
            <p:ph type="pic" idx="2"/>
          </p:nvPr>
        </p:nvPicPr>
        <p:blipFill rotWithShape="1">
          <a:blip r:embed="rId2"/>
          <a:srcRect t="5000" b="5000"/>
          <a:stretch/>
        </p:blipFill>
        <p:spPr>
          <a:xfrm>
            <a:off x="20" y="10"/>
            <a:ext cx="12191980" cy="6857990"/>
          </a:xfrm>
          <a:noFill/>
        </p:spPr>
      </p:pic>
      <p:sp>
        <p:nvSpPr>
          <p:cNvPr id="5" name="Slide Number Placeholder 4" hidden="1">
            <a:extLst>
              <a:ext uri="{FF2B5EF4-FFF2-40B4-BE49-F238E27FC236}">
                <a16:creationId xmlns:a16="http://schemas.microsoft.com/office/drawing/2014/main" id="{20C31647-CCE6-913B-6BEA-C841700DF69D}"/>
              </a:ext>
            </a:extLst>
          </p:cNvPr>
          <p:cNvSpPr>
            <a:spLocks noGrp="1"/>
          </p:cNvSpPr>
          <p:nvPr>
            <p:ph type="sldNum" idx="12"/>
          </p:nvPr>
        </p:nvSpPr>
        <p:spPr/>
        <p:txBody>
          <a:bodyPr/>
          <a:lstStyle/>
          <a:p>
            <a:pPr marL="0" lvl="0" indent="0" algn="l" rtl="0">
              <a:spcBef>
                <a:spcPts val="0"/>
              </a:spcBef>
              <a:spcAft>
                <a:spcPts val="600"/>
              </a:spcAft>
              <a:buNone/>
            </a:pPr>
            <a:fld id="{00000000-1234-1234-1234-123412341234}" type="slidenum">
              <a:rPr lang="en-US" smtClean="0"/>
              <a:pPr marL="0" lvl="0" indent="0" algn="l" rtl="0">
                <a:spcBef>
                  <a:spcPts val="0"/>
                </a:spcBef>
                <a:spcAft>
                  <a:spcPts val="600"/>
                </a:spcAft>
                <a:buNone/>
              </a:pPr>
              <a:t>7</a:t>
            </a:fld>
            <a:endParaRPr lang="en-US"/>
          </a:p>
        </p:txBody>
      </p:sp>
      <p:pic>
        <p:nvPicPr>
          <p:cNvPr id="3" name="Picture 2">
            <a:extLst>
              <a:ext uri="{FF2B5EF4-FFF2-40B4-BE49-F238E27FC236}">
                <a16:creationId xmlns:a16="http://schemas.microsoft.com/office/drawing/2014/main" id="{F9A5D874-05CA-DBB0-97E0-D774FCD7EE9A}"/>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0522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 chat or text message&#10;&#10;Description automatically generated">
            <a:extLst>
              <a:ext uri="{FF2B5EF4-FFF2-40B4-BE49-F238E27FC236}">
                <a16:creationId xmlns:a16="http://schemas.microsoft.com/office/drawing/2014/main" id="{D9BA82FA-EF2A-39DA-CB88-7F8EE5F04D62}"/>
              </a:ext>
            </a:extLst>
          </p:cNvPr>
          <p:cNvPicPr>
            <a:picLocks noGrp="1" noChangeAspect="1"/>
          </p:cNvPicPr>
          <p:nvPr>
            <p:ph type="pic" idx="2"/>
          </p:nvPr>
        </p:nvPicPr>
        <p:blipFill rotWithShape="1">
          <a:blip r:embed="rId2"/>
          <a:srcRect t="5000" b="5000"/>
          <a:stretch/>
        </p:blipFill>
        <p:spPr>
          <a:xfrm>
            <a:off x="20" y="10"/>
            <a:ext cx="12191980" cy="6857990"/>
          </a:xfrm>
          <a:noFill/>
        </p:spPr>
      </p:pic>
      <p:sp>
        <p:nvSpPr>
          <p:cNvPr id="5" name="Slide Number Placeholder 4" hidden="1">
            <a:extLst>
              <a:ext uri="{FF2B5EF4-FFF2-40B4-BE49-F238E27FC236}">
                <a16:creationId xmlns:a16="http://schemas.microsoft.com/office/drawing/2014/main" id="{20C31647-CCE6-913B-6BEA-C841700DF69D}"/>
              </a:ext>
            </a:extLst>
          </p:cNvPr>
          <p:cNvSpPr>
            <a:spLocks noGrp="1"/>
          </p:cNvSpPr>
          <p:nvPr>
            <p:ph type="sldNum" idx="12"/>
          </p:nvPr>
        </p:nvSpPr>
        <p:spPr/>
        <p:txBody>
          <a:bodyPr/>
          <a:lstStyle/>
          <a:p>
            <a:pPr marL="0" lvl="0" indent="0" algn="l" rtl="0">
              <a:spcBef>
                <a:spcPts val="0"/>
              </a:spcBef>
              <a:spcAft>
                <a:spcPts val="600"/>
              </a:spcAft>
              <a:buNone/>
            </a:pPr>
            <a:fld id="{00000000-1234-1234-1234-123412341234}" type="slidenum">
              <a:rPr lang="en-US" smtClean="0"/>
              <a:pPr marL="0" lvl="0" indent="0" algn="l" rtl="0">
                <a:spcBef>
                  <a:spcPts val="0"/>
                </a:spcBef>
                <a:spcAft>
                  <a:spcPts val="600"/>
                </a:spcAft>
                <a:buNone/>
              </a:pPr>
              <a:t>8</a:t>
            </a:fld>
            <a:endParaRPr lang="en-US"/>
          </a:p>
        </p:txBody>
      </p:sp>
    </p:spTree>
    <p:extLst>
      <p:ext uri="{BB962C8B-B14F-4D97-AF65-F5344CB8AC3E}">
        <p14:creationId xmlns:p14="http://schemas.microsoft.com/office/powerpoint/2010/main" val="382150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 chat or text message&#10;&#10;Description automatically generated">
            <a:extLst>
              <a:ext uri="{FF2B5EF4-FFF2-40B4-BE49-F238E27FC236}">
                <a16:creationId xmlns:a16="http://schemas.microsoft.com/office/drawing/2014/main" id="{D9BA82FA-EF2A-39DA-CB88-7F8EE5F04D62}"/>
              </a:ext>
            </a:extLst>
          </p:cNvPr>
          <p:cNvPicPr>
            <a:picLocks noGrp="1" noChangeAspect="1"/>
          </p:cNvPicPr>
          <p:nvPr>
            <p:ph type="pic" idx="2"/>
          </p:nvPr>
        </p:nvPicPr>
        <p:blipFill rotWithShape="1">
          <a:blip r:embed="rId2"/>
          <a:srcRect t="5000" b="5000"/>
          <a:stretch/>
        </p:blipFill>
        <p:spPr>
          <a:xfrm>
            <a:off x="20" y="10"/>
            <a:ext cx="12191980" cy="6857990"/>
          </a:xfrm>
          <a:noFill/>
        </p:spPr>
      </p:pic>
      <p:sp>
        <p:nvSpPr>
          <p:cNvPr id="5" name="Slide Number Placeholder 4" hidden="1">
            <a:extLst>
              <a:ext uri="{FF2B5EF4-FFF2-40B4-BE49-F238E27FC236}">
                <a16:creationId xmlns:a16="http://schemas.microsoft.com/office/drawing/2014/main" id="{20C31647-CCE6-913B-6BEA-C841700DF69D}"/>
              </a:ext>
            </a:extLst>
          </p:cNvPr>
          <p:cNvSpPr>
            <a:spLocks noGrp="1"/>
          </p:cNvSpPr>
          <p:nvPr>
            <p:ph type="sldNum" idx="12"/>
          </p:nvPr>
        </p:nvSpPr>
        <p:spPr/>
        <p:txBody>
          <a:bodyPr/>
          <a:lstStyle/>
          <a:p>
            <a:pPr marL="0" lvl="0" indent="0" algn="l" rtl="0">
              <a:spcBef>
                <a:spcPts val="0"/>
              </a:spcBef>
              <a:spcAft>
                <a:spcPts val="600"/>
              </a:spcAft>
              <a:buNone/>
            </a:pPr>
            <a:fld id="{00000000-1234-1234-1234-123412341234}" type="slidenum">
              <a:rPr lang="en-US" smtClean="0"/>
              <a:pPr marL="0" lvl="0" indent="0" algn="l" rtl="0">
                <a:spcBef>
                  <a:spcPts val="0"/>
                </a:spcBef>
                <a:spcAft>
                  <a:spcPts val="600"/>
                </a:spcAft>
                <a:buNone/>
              </a:pPr>
              <a:t>9</a:t>
            </a:fld>
            <a:endParaRPr lang="en-US"/>
          </a:p>
        </p:txBody>
      </p:sp>
      <p:pic>
        <p:nvPicPr>
          <p:cNvPr id="3" name="Picture 2">
            <a:extLst>
              <a:ext uri="{FF2B5EF4-FFF2-40B4-BE49-F238E27FC236}">
                <a16:creationId xmlns:a16="http://schemas.microsoft.com/office/drawing/2014/main" id="{7603BF67-4A0F-48F2-32A6-04DE7C3DA1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600071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29122</TotalTime>
  <Words>359</Words>
  <Application>Microsoft Macintosh PowerPoint</Application>
  <PresentationFormat>Widescreen</PresentationFormat>
  <Paragraphs>47</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Noto Sans Symbols</vt:lpstr>
      <vt:lpstr>Arial</vt:lpstr>
      <vt:lpstr>PT Sans</vt:lpstr>
      <vt:lpstr>Office Theme</vt:lpstr>
      <vt:lpstr>Family Center   </vt:lpstr>
      <vt:lpstr>PowerPoint Presentation</vt:lpstr>
      <vt:lpstr>Program Aims </vt:lpstr>
      <vt:lpstr>Our Partners </vt:lpstr>
      <vt:lpstr>Family Center Resources</vt:lpstr>
      <vt:lpstr>PowerPoint Presentation</vt:lpstr>
      <vt:lpstr>PowerPoint Presentation</vt:lpstr>
      <vt:lpstr>PowerPoint Presentation</vt:lpstr>
      <vt:lpstr>PowerPoint Presentation</vt:lpstr>
      <vt:lpstr>Peer-to-Peer Groups and Learning</vt:lpstr>
      <vt:lpstr>Opportunities for Involvement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Leadership Resources </dc:title>
  <cp:lastModifiedBy>Molly Martzke</cp:lastModifiedBy>
  <cp:revision>14</cp:revision>
  <dcterms:modified xsi:type="dcterms:W3CDTF">2023-04-25T20:50:11Z</dcterms:modified>
</cp:coreProperties>
</file>